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61" r:id="rId4"/>
    <p:sldMasterId id="2147483706" r:id="rId5"/>
  </p:sldMasterIdLst>
  <p:notesMasterIdLst>
    <p:notesMasterId r:id="rId53"/>
  </p:notesMasterIdLst>
  <p:handoutMasterIdLst>
    <p:handoutMasterId r:id="rId54"/>
  </p:handoutMasterIdLst>
  <p:sldIdLst>
    <p:sldId id="1444" r:id="rId6"/>
    <p:sldId id="598" r:id="rId7"/>
    <p:sldId id="1448" r:id="rId8"/>
    <p:sldId id="279" r:id="rId9"/>
    <p:sldId id="324" r:id="rId10"/>
    <p:sldId id="1451" r:id="rId11"/>
    <p:sldId id="1452" r:id="rId12"/>
    <p:sldId id="1453" r:id="rId13"/>
    <p:sldId id="1447" r:id="rId14"/>
    <p:sldId id="1450" r:id="rId15"/>
    <p:sldId id="1454" r:id="rId16"/>
    <p:sldId id="1456" r:id="rId17"/>
    <p:sldId id="1455" r:id="rId18"/>
    <p:sldId id="1426" r:id="rId19"/>
    <p:sldId id="1445" r:id="rId20"/>
    <p:sldId id="1457" r:id="rId21"/>
    <p:sldId id="352" r:id="rId22"/>
    <p:sldId id="1458" r:id="rId23"/>
    <p:sldId id="1459" r:id="rId24"/>
    <p:sldId id="1460" r:id="rId25"/>
    <p:sldId id="1461" r:id="rId26"/>
    <p:sldId id="1462" r:id="rId27"/>
    <p:sldId id="1463" r:id="rId28"/>
    <p:sldId id="1464" r:id="rId29"/>
    <p:sldId id="1465" r:id="rId30"/>
    <p:sldId id="1466" r:id="rId31"/>
    <p:sldId id="1467" r:id="rId32"/>
    <p:sldId id="1468" r:id="rId33"/>
    <p:sldId id="1469" r:id="rId34"/>
    <p:sldId id="1470" r:id="rId35"/>
    <p:sldId id="1471" r:id="rId36"/>
    <p:sldId id="1472" r:id="rId37"/>
    <p:sldId id="1473" r:id="rId38"/>
    <p:sldId id="1474" r:id="rId39"/>
    <p:sldId id="1482" r:id="rId40"/>
    <p:sldId id="1475" r:id="rId41"/>
    <p:sldId id="1476" r:id="rId42"/>
    <p:sldId id="1477" r:id="rId43"/>
    <p:sldId id="1478" r:id="rId44"/>
    <p:sldId id="1481" r:id="rId45"/>
    <p:sldId id="1480" r:id="rId46"/>
    <p:sldId id="1479" r:id="rId47"/>
    <p:sldId id="292" r:id="rId48"/>
    <p:sldId id="293" r:id="rId49"/>
    <p:sldId id="294" r:id="rId50"/>
    <p:sldId id="295" r:id="rId51"/>
    <p:sldId id="296" r:id="rId52"/>
  </p:sldIdLst>
  <p:sldSz cx="18288000" cy="102870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Calibri Light" panose="020F0302020204030204" pitchFamily="34" charset="0"/>
      <p:regular r:id="rId59"/>
      <p:italic r:id="rId60"/>
    </p:embeddedFont>
    <p:embeddedFont>
      <p:font typeface="Trebuchet MS" panose="020B0603020202020204" pitchFamily="34" charset="0"/>
      <p:regular r:id="rId61"/>
      <p:bold r:id="rId62"/>
      <p:italic r:id="rId63"/>
      <p:boldItalic r:id="rId64"/>
    </p:embeddedFont>
    <p:embeddedFont>
      <p:font typeface="Wingdings 3" panose="05040102010807070707" pitchFamily="18" charset="2"/>
      <p:regular r:id="rId65"/>
    </p:embeddedFont>
    <p:embeddedFont>
      <p:font typeface="Nunito" panose="020B0604020202020204" charset="-18"/>
      <p:regular r:id="rId66"/>
      <p:bold r:id="rId67"/>
      <p:italic r:id="rId68"/>
      <p:boldItalic r:id="rId69"/>
    </p:embeddedFont>
    <p:embeddedFont>
      <p:font typeface="Nunito SemiBold" panose="020B0604020202020204" charset="-18"/>
      <p:bold r:id="rId70"/>
      <p:boldItalic r:id="rId71"/>
    </p:embeddedFont>
    <p:embeddedFont>
      <p:font typeface="Nunito ExtraLight" panose="020B0604020202020204" charset="-18"/>
      <p:regular r:id="rId72"/>
      <p: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0344B"/>
    <a:srgbClr val="F87F06"/>
    <a:srgbClr val="D46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24" d="100"/>
          <a:sy n="124" d="100"/>
        </p:scale>
        <p:origin x="495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font" Target="fonts/font7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18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font" Target="fonts/font3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font" Target="fonts/font1.fntdata"/><Relationship Id="rId76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font" Target="fonts/font17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Matouš" userId="12525e39-6b39-418e-98f9-114a8334cbdf" providerId="ADAL" clId="{954D01C2-288B-4108-B72F-54347ADD3C9C}"/>
    <pc:docChg chg="undo redo custSel addSld delSld modSld sldOrd">
      <pc:chgData name="Jan Matouš" userId="12525e39-6b39-418e-98f9-114a8334cbdf" providerId="ADAL" clId="{954D01C2-288B-4108-B72F-54347ADD3C9C}" dt="2023-10-13T13:06:52.989" v="7449" actId="1076"/>
      <pc:docMkLst>
        <pc:docMk/>
      </pc:docMkLst>
      <pc:sldChg chg="del">
        <pc:chgData name="Jan Matouš" userId="12525e39-6b39-418e-98f9-114a8334cbdf" providerId="ADAL" clId="{954D01C2-288B-4108-B72F-54347ADD3C9C}" dt="2023-10-13T10:23:49.832" v="6720" actId="2696"/>
        <pc:sldMkLst>
          <pc:docMk/>
          <pc:sldMk cId="512833028" sldId="265"/>
        </pc:sldMkLst>
      </pc:sldChg>
      <pc:sldChg chg="addSp delSp modSp mod ord">
        <pc:chgData name="Jan Matouš" userId="12525e39-6b39-418e-98f9-114a8334cbdf" providerId="ADAL" clId="{954D01C2-288B-4108-B72F-54347ADD3C9C}" dt="2023-10-11T07:48:28.163" v="2753" actId="27636"/>
        <pc:sldMkLst>
          <pc:docMk/>
          <pc:sldMk cId="3698379347" sldId="279"/>
        </pc:sldMkLst>
        <pc:spChg chg="mod">
          <ac:chgData name="Jan Matouš" userId="12525e39-6b39-418e-98f9-114a8334cbdf" providerId="ADAL" clId="{954D01C2-288B-4108-B72F-54347ADD3C9C}" dt="2023-10-11T07:48:28.163" v="2753" actId="27636"/>
          <ac:spMkLst>
            <pc:docMk/>
            <pc:sldMk cId="3698379347" sldId="279"/>
            <ac:spMk id="2" creationId="{E19F3268-25B1-FBC6-7507-CE17F387E2A3}"/>
          </ac:spMkLst>
        </pc:spChg>
        <pc:spChg chg="del mod">
          <ac:chgData name="Jan Matouš" userId="12525e39-6b39-418e-98f9-114a8334cbdf" providerId="ADAL" clId="{954D01C2-288B-4108-B72F-54347ADD3C9C}" dt="2023-10-10T18:14:30.038" v="120" actId="931"/>
          <ac:spMkLst>
            <pc:docMk/>
            <pc:sldMk cId="3698379347" sldId="279"/>
            <ac:spMk id="3" creationId="{4F5A0E0D-8A6C-D43F-988A-05C628E0626D}"/>
          </ac:spMkLst>
        </pc:spChg>
        <pc:spChg chg="add mod">
          <ac:chgData name="Jan Matouš" userId="12525e39-6b39-418e-98f9-114a8334cbdf" providerId="ADAL" clId="{954D01C2-288B-4108-B72F-54347ADD3C9C}" dt="2023-10-11T07:21:57.636" v="1960" actId="20577"/>
          <ac:spMkLst>
            <pc:docMk/>
            <pc:sldMk cId="3698379347" sldId="279"/>
            <ac:spMk id="10" creationId="{E0694035-96C3-6575-AA24-A1A92459C68D}"/>
          </ac:spMkLst>
        </pc:spChg>
        <pc:spChg chg="add del mod">
          <ac:chgData name="Jan Matouš" userId="12525e39-6b39-418e-98f9-114a8334cbdf" providerId="ADAL" clId="{954D01C2-288B-4108-B72F-54347ADD3C9C}" dt="2023-10-10T19:17:36.042" v="749" actId="478"/>
          <ac:spMkLst>
            <pc:docMk/>
            <pc:sldMk cId="3698379347" sldId="279"/>
            <ac:spMk id="12" creationId="{338C3836-5925-938C-819D-10FB5341A0EB}"/>
          </ac:spMkLst>
        </pc:spChg>
        <pc:picChg chg="del">
          <ac:chgData name="Jan Matouš" userId="12525e39-6b39-418e-98f9-114a8334cbdf" providerId="ADAL" clId="{954D01C2-288B-4108-B72F-54347ADD3C9C}" dt="2023-10-10T18:14:00.755" v="117" actId="478"/>
          <ac:picMkLst>
            <pc:docMk/>
            <pc:sldMk cId="3698379347" sldId="279"/>
            <ac:picMk id="5" creationId="{14BB579C-B813-188E-E7A9-245FD3EC2AD7}"/>
          </ac:picMkLst>
        </pc:picChg>
        <pc:picChg chg="del">
          <ac:chgData name="Jan Matouš" userId="12525e39-6b39-418e-98f9-114a8334cbdf" providerId="ADAL" clId="{954D01C2-288B-4108-B72F-54347ADD3C9C}" dt="2023-10-10T18:16:20.120" v="135" actId="478"/>
          <ac:picMkLst>
            <pc:docMk/>
            <pc:sldMk cId="3698379347" sldId="279"/>
            <ac:picMk id="6" creationId="{A292E319-9F06-431D-E611-EE1C4613961D}"/>
          </ac:picMkLst>
        </pc:picChg>
        <pc:picChg chg="add mod">
          <ac:chgData name="Jan Matouš" userId="12525e39-6b39-418e-98f9-114a8334cbdf" providerId="ADAL" clId="{954D01C2-288B-4108-B72F-54347ADD3C9C}" dt="2023-10-10T19:40:57.359" v="1114" actId="1076"/>
          <ac:picMkLst>
            <pc:docMk/>
            <pc:sldMk cId="3698379347" sldId="279"/>
            <ac:picMk id="7" creationId="{FC5512B0-0006-E360-FB0D-B56973C18A27}"/>
          </ac:picMkLst>
        </pc:picChg>
        <pc:picChg chg="del">
          <ac:chgData name="Jan Matouš" userId="12525e39-6b39-418e-98f9-114a8334cbdf" providerId="ADAL" clId="{954D01C2-288B-4108-B72F-54347ADD3C9C}" dt="2023-10-10T18:16:19.060" v="134" actId="478"/>
          <ac:picMkLst>
            <pc:docMk/>
            <pc:sldMk cId="3698379347" sldId="279"/>
            <ac:picMk id="8" creationId="{18D82DAD-4BAC-B035-ABAD-AF6A9D97A6E9}"/>
          </ac:picMkLst>
        </pc:picChg>
      </pc:sldChg>
      <pc:sldChg chg="del">
        <pc:chgData name="Jan Matouš" userId="12525e39-6b39-418e-98f9-114a8334cbdf" providerId="ADAL" clId="{954D01C2-288B-4108-B72F-54347ADD3C9C}" dt="2023-10-12T07:00:02.240" v="5189" actId="47"/>
        <pc:sldMkLst>
          <pc:docMk/>
          <pc:sldMk cId="226347889" sldId="281"/>
        </pc:sldMkLst>
      </pc:sldChg>
      <pc:sldChg chg="modSp">
        <pc:chgData name="Jan Matouš" userId="12525e39-6b39-418e-98f9-114a8334cbdf" providerId="ADAL" clId="{954D01C2-288B-4108-B72F-54347ADD3C9C}" dt="2023-10-10T18:44:27.620" v="503"/>
        <pc:sldMkLst>
          <pc:docMk/>
          <pc:sldMk cId="3283482824" sldId="292"/>
        </pc:sldMkLst>
        <pc:spChg chg="mod">
          <ac:chgData name="Jan Matouš" userId="12525e39-6b39-418e-98f9-114a8334cbdf" providerId="ADAL" clId="{954D01C2-288B-4108-B72F-54347ADD3C9C}" dt="2023-10-10T18:44:27.620" v="503"/>
          <ac:spMkLst>
            <pc:docMk/>
            <pc:sldMk cId="3283482824" sldId="292"/>
            <ac:spMk id="5" creationId="{4500D4E8-A3CD-AA44-4122-09CEB8ED3F69}"/>
          </ac:spMkLst>
        </pc:spChg>
      </pc:sldChg>
      <pc:sldChg chg="modSp mod">
        <pc:chgData name="Jan Matouš" userId="12525e39-6b39-418e-98f9-114a8334cbdf" providerId="ADAL" clId="{954D01C2-288B-4108-B72F-54347ADD3C9C}" dt="2023-10-12T06:56:37.942" v="5158" actId="1076"/>
        <pc:sldMkLst>
          <pc:docMk/>
          <pc:sldMk cId="3821795281" sldId="293"/>
        </pc:sldMkLst>
        <pc:spChg chg="mod">
          <ac:chgData name="Jan Matouš" userId="12525e39-6b39-418e-98f9-114a8334cbdf" providerId="ADAL" clId="{954D01C2-288B-4108-B72F-54347ADD3C9C}" dt="2023-10-10T18:44:27.620" v="503"/>
          <ac:spMkLst>
            <pc:docMk/>
            <pc:sldMk cId="3821795281" sldId="293"/>
            <ac:spMk id="5" creationId="{117EAD7E-6B85-A145-0609-C47A2253D900}"/>
          </ac:spMkLst>
        </pc:spChg>
        <pc:picChg chg="mod">
          <ac:chgData name="Jan Matouš" userId="12525e39-6b39-418e-98f9-114a8334cbdf" providerId="ADAL" clId="{954D01C2-288B-4108-B72F-54347ADD3C9C}" dt="2023-10-12T06:54:26.018" v="5144" actId="14100"/>
          <ac:picMkLst>
            <pc:docMk/>
            <pc:sldMk cId="3821795281" sldId="293"/>
            <ac:picMk id="8" creationId="{785DC4E4-E177-386A-C244-5CC74F325FA6}"/>
          </ac:picMkLst>
        </pc:picChg>
        <pc:picChg chg="mod ord">
          <ac:chgData name="Jan Matouš" userId="12525e39-6b39-418e-98f9-114a8334cbdf" providerId="ADAL" clId="{954D01C2-288B-4108-B72F-54347ADD3C9C}" dt="2023-10-12T06:55:07.878" v="5150" actId="14100"/>
          <ac:picMkLst>
            <pc:docMk/>
            <pc:sldMk cId="3821795281" sldId="293"/>
            <ac:picMk id="9" creationId="{EE5BC6D2-67D0-52B9-93D2-BB2F181A7F02}"/>
          </ac:picMkLst>
        </pc:picChg>
        <pc:picChg chg="mod">
          <ac:chgData name="Jan Matouš" userId="12525e39-6b39-418e-98f9-114a8334cbdf" providerId="ADAL" clId="{954D01C2-288B-4108-B72F-54347ADD3C9C}" dt="2023-10-12T06:54:39.324" v="5145" actId="14100"/>
          <ac:picMkLst>
            <pc:docMk/>
            <pc:sldMk cId="3821795281" sldId="293"/>
            <ac:picMk id="10" creationId="{5D15A05A-7425-1E4E-CA10-71405D61E639}"/>
          </ac:picMkLst>
        </pc:picChg>
        <pc:picChg chg="mod modCrop">
          <ac:chgData name="Jan Matouš" userId="12525e39-6b39-418e-98f9-114a8334cbdf" providerId="ADAL" clId="{954D01C2-288B-4108-B72F-54347ADD3C9C}" dt="2023-10-12T06:56:37.942" v="5158" actId="1076"/>
          <ac:picMkLst>
            <pc:docMk/>
            <pc:sldMk cId="3821795281" sldId="293"/>
            <ac:picMk id="11" creationId="{4813AC11-A0A7-093C-CE97-8B4E585C55A4}"/>
          </ac:picMkLst>
        </pc:picChg>
      </pc:sldChg>
      <pc:sldChg chg="modSp">
        <pc:chgData name="Jan Matouš" userId="12525e39-6b39-418e-98f9-114a8334cbdf" providerId="ADAL" clId="{954D01C2-288B-4108-B72F-54347ADD3C9C}" dt="2023-10-10T18:44:27.620" v="503"/>
        <pc:sldMkLst>
          <pc:docMk/>
          <pc:sldMk cId="1158004027" sldId="294"/>
        </pc:sldMkLst>
        <pc:spChg chg="mod">
          <ac:chgData name="Jan Matouš" userId="12525e39-6b39-418e-98f9-114a8334cbdf" providerId="ADAL" clId="{954D01C2-288B-4108-B72F-54347ADD3C9C}" dt="2023-10-10T18:44:27.620" v="503"/>
          <ac:spMkLst>
            <pc:docMk/>
            <pc:sldMk cId="1158004027" sldId="294"/>
            <ac:spMk id="5" creationId="{117EAD7E-6B85-A145-0609-C47A2253D900}"/>
          </ac:spMkLst>
        </pc:spChg>
      </pc:sldChg>
      <pc:sldChg chg="modSp">
        <pc:chgData name="Jan Matouš" userId="12525e39-6b39-418e-98f9-114a8334cbdf" providerId="ADAL" clId="{954D01C2-288B-4108-B72F-54347ADD3C9C}" dt="2023-10-10T18:44:27.620" v="503"/>
        <pc:sldMkLst>
          <pc:docMk/>
          <pc:sldMk cId="1063552288" sldId="295"/>
        </pc:sldMkLst>
        <pc:spChg chg="mod">
          <ac:chgData name="Jan Matouš" userId="12525e39-6b39-418e-98f9-114a8334cbdf" providerId="ADAL" clId="{954D01C2-288B-4108-B72F-54347ADD3C9C}" dt="2023-10-10T18:44:27.620" v="503"/>
          <ac:spMkLst>
            <pc:docMk/>
            <pc:sldMk cId="1063552288" sldId="295"/>
            <ac:spMk id="5" creationId="{117EAD7E-6B85-A145-0609-C47A2253D900}"/>
          </ac:spMkLst>
        </pc:spChg>
      </pc:sldChg>
      <pc:sldChg chg="modSp">
        <pc:chgData name="Jan Matouš" userId="12525e39-6b39-418e-98f9-114a8334cbdf" providerId="ADAL" clId="{954D01C2-288B-4108-B72F-54347ADD3C9C}" dt="2023-10-10T18:44:27.620" v="503"/>
        <pc:sldMkLst>
          <pc:docMk/>
          <pc:sldMk cId="145734258" sldId="296"/>
        </pc:sldMkLst>
        <pc:spChg chg="mod">
          <ac:chgData name="Jan Matouš" userId="12525e39-6b39-418e-98f9-114a8334cbdf" providerId="ADAL" clId="{954D01C2-288B-4108-B72F-54347ADD3C9C}" dt="2023-10-10T18:44:27.620" v="503"/>
          <ac:spMkLst>
            <pc:docMk/>
            <pc:sldMk cId="145734258" sldId="296"/>
            <ac:spMk id="5" creationId="{117EAD7E-6B85-A145-0609-C47A2253D900}"/>
          </ac:spMkLst>
        </pc:spChg>
      </pc:sldChg>
      <pc:sldChg chg="addSp delSp modSp mod ord">
        <pc:chgData name="Jan Matouš" userId="12525e39-6b39-418e-98f9-114a8334cbdf" providerId="ADAL" clId="{954D01C2-288B-4108-B72F-54347ADD3C9C}" dt="2023-10-11T09:41:31.171" v="3446" actId="1076"/>
        <pc:sldMkLst>
          <pc:docMk/>
          <pc:sldMk cId="18422445" sldId="324"/>
        </pc:sldMkLst>
        <pc:spChg chg="add mod">
          <ac:chgData name="Jan Matouš" userId="12525e39-6b39-418e-98f9-114a8334cbdf" providerId="ADAL" clId="{954D01C2-288B-4108-B72F-54347ADD3C9C}" dt="2023-10-11T09:41:15.951" v="3443" actId="1076"/>
          <ac:spMkLst>
            <pc:docMk/>
            <pc:sldMk cId="18422445" sldId="324"/>
            <ac:spMk id="3" creationId="{FCE4DF34-A60A-DD5F-A6A2-5CE13F9A31EE}"/>
          </ac:spMkLst>
        </pc:spChg>
        <pc:spChg chg="mod">
          <ac:chgData name="Jan Matouš" userId="12525e39-6b39-418e-98f9-114a8334cbdf" providerId="ADAL" clId="{954D01C2-288B-4108-B72F-54347ADD3C9C}" dt="2023-10-11T09:41:20.526" v="3444" actId="1076"/>
          <ac:spMkLst>
            <pc:docMk/>
            <pc:sldMk cId="18422445" sldId="324"/>
            <ac:spMk id="4" creationId="{00000000-0000-0000-0000-000000000000}"/>
          </ac:spMkLst>
        </pc:spChg>
        <pc:spChg chg="add del mod">
          <ac:chgData name="Jan Matouš" userId="12525e39-6b39-418e-98f9-114a8334cbdf" providerId="ADAL" clId="{954D01C2-288B-4108-B72F-54347ADD3C9C}" dt="2023-10-10T19:28:31.951" v="888" actId="478"/>
          <ac:spMkLst>
            <pc:docMk/>
            <pc:sldMk cId="18422445" sldId="324"/>
            <ac:spMk id="6" creationId="{7AED9781-6A00-53C7-239F-30FEA6FD3919}"/>
          </ac:spMkLst>
        </pc:spChg>
        <pc:spChg chg="del">
          <ac:chgData name="Jan Matouš" userId="12525e39-6b39-418e-98f9-114a8334cbdf" providerId="ADAL" clId="{954D01C2-288B-4108-B72F-54347ADD3C9C}" dt="2023-10-10T18:42:33.791" v="489" actId="478"/>
          <ac:spMkLst>
            <pc:docMk/>
            <pc:sldMk cId="18422445" sldId="324"/>
            <ac:spMk id="8" creationId="{399C31BF-10FA-EF05-5CBB-68A70083B610}"/>
          </ac:spMkLst>
        </pc:spChg>
        <pc:spChg chg="del">
          <ac:chgData name="Jan Matouš" userId="12525e39-6b39-418e-98f9-114a8334cbdf" providerId="ADAL" clId="{954D01C2-288B-4108-B72F-54347ADD3C9C}" dt="2023-10-10T18:42:46.712" v="498" actId="478"/>
          <ac:spMkLst>
            <pc:docMk/>
            <pc:sldMk cId="18422445" sldId="324"/>
            <ac:spMk id="9" creationId="{011C8E9E-208C-A8A9-130E-81737CE26FF6}"/>
          </ac:spMkLst>
        </pc:spChg>
        <pc:spChg chg="add mod">
          <ac:chgData name="Jan Matouš" userId="12525e39-6b39-418e-98f9-114a8334cbdf" providerId="ADAL" clId="{954D01C2-288B-4108-B72F-54347ADD3C9C}" dt="2023-10-11T09:41:23.586" v="3445" actId="1076"/>
          <ac:spMkLst>
            <pc:docMk/>
            <pc:sldMk cId="18422445" sldId="324"/>
            <ac:spMk id="14" creationId="{18CB978D-5D10-AB50-59AC-0C8CBC079E22}"/>
          </ac:spMkLst>
        </pc:spChg>
        <pc:spChg chg="del mod">
          <ac:chgData name="Jan Matouš" userId="12525e39-6b39-418e-98f9-114a8334cbdf" providerId="ADAL" clId="{954D01C2-288B-4108-B72F-54347ADD3C9C}" dt="2023-10-10T18:42:43.100" v="496"/>
          <ac:spMkLst>
            <pc:docMk/>
            <pc:sldMk cId="18422445" sldId="324"/>
            <ac:spMk id="15" creationId="{00000000-0000-0000-0000-000000000000}"/>
          </ac:spMkLst>
        </pc:spChg>
        <pc:spChg chg="del">
          <ac:chgData name="Jan Matouš" userId="12525e39-6b39-418e-98f9-114a8334cbdf" providerId="ADAL" clId="{954D01C2-288B-4108-B72F-54347ADD3C9C}" dt="2023-10-10T18:42:43.100" v="494" actId="478"/>
          <ac:spMkLst>
            <pc:docMk/>
            <pc:sldMk cId="18422445" sldId="324"/>
            <ac:spMk id="19" creationId="{00000000-0000-0000-0000-000000000000}"/>
          </ac:spMkLst>
        </pc:spChg>
        <pc:spChg chg="del">
          <ac:chgData name="Jan Matouš" userId="12525e39-6b39-418e-98f9-114a8334cbdf" providerId="ADAL" clId="{954D01C2-288B-4108-B72F-54347ADD3C9C}" dt="2023-10-10T18:42:36.028" v="490" actId="478"/>
          <ac:spMkLst>
            <pc:docMk/>
            <pc:sldMk cId="18422445" sldId="324"/>
            <ac:spMk id="20" creationId="{27068CC4-82DC-48CE-B15F-4944EB00BCF0}"/>
          </ac:spMkLst>
        </pc:spChg>
        <pc:spChg chg="del">
          <ac:chgData name="Jan Matouš" userId="12525e39-6b39-418e-98f9-114a8334cbdf" providerId="ADAL" clId="{954D01C2-288B-4108-B72F-54347ADD3C9C}" dt="2023-10-10T18:42:44.954" v="497" actId="478"/>
          <ac:spMkLst>
            <pc:docMk/>
            <pc:sldMk cId="18422445" sldId="324"/>
            <ac:spMk id="21" creationId="{00000000-0000-0000-0000-000000000000}"/>
          </ac:spMkLst>
        </pc:spChg>
        <pc:spChg chg="del">
          <ac:chgData name="Jan Matouš" userId="12525e39-6b39-418e-98f9-114a8334cbdf" providerId="ADAL" clId="{954D01C2-288B-4108-B72F-54347ADD3C9C}" dt="2023-10-10T19:17:16.694" v="746" actId="478"/>
          <ac:spMkLst>
            <pc:docMk/>
            <pc:sldMk cId="18422445" sldId="324"/>
            <ac:spMk id="22" creationId="{066C678A-B5E1-4218-87E8-F945762BAC50}"/>
          </ac:spMkLst>
        </pc:spChg>
        <pc:spChg chg="del">
          <ac:chgData name="Jan Matouš" userId="12525e39-6b39-418e-98f9-114a8334cbdf" providerId="ADAL" clId="{954D01C2-288B-4108-B72F-54347ADD3C9C}" dt="2023-10-10T19:17:06.521" v="745" actId="478"/>
          <ac:spMkLst>
            <pc:docMk/>
            <pc:sldMk cId="18422445" sldId="324"/>
            <ac:spMk id="23" creationId="{42BCB612-90D1-4030-BAFB-4B385626CF83}"/>
          </ac:spMkLst>
        </pc:spChg>
        <pc:spChg chg="del">
          <ac:chgData name="Jan Matouš" userId="12525e39-6b39-418e-98f9-114a8334cbdf" providerId="ADAL" clId="{954D01C2-288B-4108-B72F-54347ADD3C9C}" dt="2023-10-10T18:42:36.689" v="491" actId="478"/>
          <ac:spMkLst>
            <pc:docMk/>
            <pc:sldMk cId="18422445" sldId="324"/>
            <ac:spMk id="26" creationId="{288D560C-324A-48FE-95B0-BF8DFB219AC4}"/>
          </ac:spMkLst>
        </pc:spChg>
        <pc:spChg chg="del">
          <ac:chgData name="Jan Matouš" userId="12525e39-6b39-418e-98f9-114a8334cbdf" providerId="ADAL" clId="{954D01C2-288B-4108-B72F-54347ADD3C9C}" dt="2023-10-10T18:42:37.687" v="492" actId="478"/>
          <ac:spMkLst>
            <pc:docMk/>
            <pc:sldMk cId="18422445" sldId="324"/>
            <ac:spMk id="27" creationId="{8F53B22F-F5A8-4FD0-A9C8-04088146ADE0}"/>
          </ac:spMkLst>
        </pc:spChg>
        <pc:picChg chg="del">
          <ac:chgData name="Jan Matouš" userId="12525e39-6b39-418e-98f9-114a8334cbdf" providerId="ADAL" clId="{954D01C2-288B-4108-B72F-54347ADD3C9C}" dt="2023-10-10T18:39:22.151" v="481" actId="478"/>
          <ac:picMkLst>
            <pc:docMk/>
            <pc:sldMk cId="18422445" sldId="324"/>
            <ac:picMk id="2" creationId="{A383A3C4-5A3C-2011-6D79-23F82BB9062F}"/>
          </ac:picMkLst>
        </pc:picChg>
        <pc:picChg chg="add mod ord">
          <ac:chgData name="Jan Matouš" userId="12525e39-6b39-418e-98f9-114a8334cbdf" providerId="ADAL" clId="{954D01C2-288B-4108-B72F-54347ADD3C9C}" dt="2023-10-11T09:41:31.171" v="3446" actId="1076"/>
          <ac:picMkLst>
            <pc:docMk/>
            <pc:sldMk cId="18422445" sldId="324"/>
            <ac:picMk id="10" creationId="{4811398F-DF05-FD3E-3F03-31393CC73424}"/>
          </ac:picMkLst>
        </pc:picChg>
        <pc:picChg chg="add mod">
          <ac:chgData name="Jan Matouš" userId="12525e39-6b39-418e-98f9-114a8334cbdf" providerId="ADAL" clId="{954D01C2-288B-4108-B72F-54347ADD3C9C}" dt="2023-10-11T09:41:13.218" v="3442" actId="1076"/>
          <ac:picMkLst>
            <pc:docMk/>
            <pc:sldMk cId="18422445" sldId="324"/>
            <ac:picMk id="12" creationId="{D42C8E1D-96C0-6176-2F8C-5D7B15BE66EB}"/>
          </ac:picMkLst>
        </pc:picChg>
        <pc:picChg chg="del">
          <ac:chgData name="Jan Matouš" userId="12525e39-6b39-418e-98f9-114a8334cbdf" providerId="ADAL" clId="{954D01C2-288B-4108-B72F-54347ADD3C9C}" dt="2023-10-10T18:39:23.158" v="482" actId="478"/>
          <ac:picMkLst>
            <pc:docMk/>
            <pc:sldMk cId="18422445" sldId="324"/>
            <ac:picMk id="29" creationId="{401197E4-DEDF-4D4A-A40C-52D722A4BBCC}"/>
          </ac:picMkLst>
        </pc:picChg>
      </pc:sldChg>
      <pc:sldChg chg="del">
        <pc:chgData name="Jan Matouš" userId="12525e39-6b39-418e-98f9-114a8334cbdf" providerId="ADAL" clId="{954D01C2-288B-4108-B72F-54347ADD3C9C}" dt="2023-10-12T06:57:10.192" v="5160" actId="47"/>
        <pc:sldMkLst>
          <pc:docMk/>
          <pc:sldMk cId="2028851021" sldId="332"/>
        </pc:sldMkLst>
      </pc:sldChg>
      <pc:sldChg chg="del">
        <pc:chgData name="Jan Matouš" userId="12525e39-6b39-418e-98f9-114a8334cbdf" providerId="ADAL" clId="{954D01C2-288B-4108-B72F-54347ADD3C9C}" dt="2023-10-12T06:59:28.386" v="5181" actId="47"/>
        <pc:sldMkLst>
          <pc:docMk/>
          <pc:sldMk cId="2912138434" sldId="333"/>
        </pc:sldMkLst>
      </pc:sldChg>
      <pc:sldChg chg="del">
        <pc:chgData name="Jan Matouš" userId="12525e39-6b39-418e-98f9-114a8334cbdf" providerId="ADAL" clId="{954D01C2-288B-4108-B72F-54347ADD3C9C}" dt="2023-10-12T06:59:33.050" v="5183" actId="47"/>
        <pc:sldMkLst>
          <pc:docMk/>
          <pc:sldMk cId="4228989648" sldId="334"/>
        </pc:sldMkLst>
      </pc:sldChg>
      <pc:sldChg chg="del">
        <pc:chgData name="Jan Matouš" userId="12525e39-6b39-418e-98f9-114a8334cbdf" providerId="ADAL" clId="{954D01C2-288B-4108-B72F-54347ADD3C9C}" dt="2023-10-12T06:59:37.788" v="5184" actId="47"/>
        <pc:sldMkLst>
          <pc:docMk/>
          <pc:sldMk cId="890229864" sldId="335"/>
        </pc:sldMkLst>
      </pc:sldChg>
      <pc:sldChg chg="addSp delSp modSp mod">
        <pc:chgData name="Jan Matouš" userId="12525e39-6b39-418e-98f9-114a8334cbdf" providerId="ADAL" clId="{954D01C2-288B-4108-B72F-54347ADD3C9C}" dt="2023-10-12T09:04:14.977" v="5326" actId="6549"/>
        <pc:sldMkLst>
          <pc:docMk/>
          <pc:sldMk cId="0" sldId="352"/>
        </pc:sldMkLst>
        <pc:spChg chg="mod">
          <ac:chgData name="Jan Matouš" userId="12525e39-6b39-418e-98f9-114a8334cbdf" providerId="ADAL" clId="{954D01C2-288B-4108-B72F-54347ADD3C9C}" dt="2023-10-12T07:06:25.770" v="5307" actId="1076"/>
          <ac:spMkLst>
            <pc:docMk/>
            <pc:sldMk cId="0" sldId="352"/>
            <ac:spMk id="3" creationId="{C17E3E6D-EB2D-19DD-6AA0-B78082178B3D}"/>
          </ac:spMkLst>
        </pc:spChg>
        <pc:spChg chg="del">
          <ac:chgData name="Jan Matouš" userId="12525e39-6b39-418e-98f9-114a8334cbdf" providerId="ADAL" clId="{954D01C2-288B-4108-B72F-54347ADD3C9C}" dt="2023-10-12T06:57:39.199" v="5162" actId="478"/>
          <ac:spMkLst>
            <pc:docMk/>
            <pc:sldMk cId="0" sldId="352"/>
            <ac:spMk id="6" creationId="{00000000-0000-0000-0000-000000000000}"/>
          </ac:spMkLst>
        </pc:spChg>
        <pc:spChg chg="mod">
          <ac:chgData name="Jan Matouš" userId="12525e39-6b39-418e-98f9-114a8334cbdf" providerId="ADAL" clId="{954D01C2-288B-4108-B72F-54347ADD3C9C}" dt="2023-10-12T06:59:07.950" v="5177" actId="14100"/>
          <ac:spMkLst>
            <pc:docMk/>
            <pc:sldMk cId="0" sldId="352"/>
            <ac:spMk id="7" creationId="{A498CD31-7E25-4407-95E4-F1FFD0F41E00}"/>
          </ac:spMkLst>
        </pc:spChg>
        <pc:spChg chg="del">
          <ac:chgData name="Jan Matouš" userId="12525e39-6b39-418e-98f9-114a8334cbdf" providerId="ADAL" clId="{954D01C2-288B-4108-B72F-54347ADD3C9C}" dt="2023-10-12T06:59:20.620" v="5179" actId="478"/>
          <ac:spMkLst>
            <pc:docMk/>
            <pc:sldMk cId="0" sldId="352"/>
            <ac:spMk id="8" creationId="{9B1A193C-13E5-4307-9EE9-312665CD7D6B}"/>
          </ac:spMkLst>
        </pc:spChg>
        <pc:spChg chg="add mod">
          <ac:chgData name="Jan Matouš" userId="12525e39-6b39-418e-98f9-114a8334cbdf" providerId="ADAL" clId="{954D01C2-288B-4108-B72F-54347ADD3C9C}" dt="2023-10-12T07:06:48.332" v="5309" actId="1076"/>
          <ac:spMkLst>
            <pc:docMk/>
            <pc:sldMk cId="0" sldId="352"/>
            <ac:spMk id="10" creationId="{3A52F855-6A87-0063-6BE0-BA051B7D15B1}"/>
          </ac:spMkLst>
        </pc:spChg>
        <pc:spChg chg="add mod">
          <ac:chgData name="Jan Matouš" userId="12525e39-6b39-418e-98f9-114a8334cbdf" providerId="ADAL" clId="{954D01C2-288B-4108-B72F-54347ADD3C9C}" dt="2023-10-12T09:04:14.977" v="5326" actId="6549"/>
          <ac:spMkLst>
            <pc:docMk/>
            <pc:sldMk cId="0" sldId="352"/>
            <ac:spMk id="11" creationId="{BD0D5143-7405-EA92-64BB-B5DDEA9CD8BA}"/>
          </ac:spMkLst>
        </pc:spChg>
        <pc:picChg chg="del">
          <ac:chgData name="Jan Matouš" userId="12525e39-6b39-418e-98f9-114a8334cbdf" providerId="ADAL" clId="{954D01C2-288B-4108-B72F-54347ADD3C9C}" dt="2023-10-12T06:57:37.032" v="5161" actId="478"/>
          <ac:picMkLst>
            <pc:docMk/>
            <pc:sldMk cId="0" sldId="352"/>
            <ac:picMk id="2" creationId="{758D2A4D-AE34-62D4-8470-C38AAD9253BE}"/>
          </ac:picMkLst>
        </pc:picChg>
        <pc:picChg chg="mod">
          <ac:chgData name="Jan Matouš" userId="12525e39-6b39-418e-98f9-114a8334cbdf" providerId="ADAL" clId="{954D01C2-288B-4108-B72F-54347ADD3C9C}" dt="2023-10-12T07:05:12.958" v="5289" actId="1076"/>
          <ac:picMkLst>
            <pc:docMk/>
            <pc:sldMk cId="0" sldId="352"/>
            <ac:picMk id="4" creationId="{6485F5D2-14A4-991F-41F6-60C5963BA09A}"/>
          </ac:picMkLst>
        </pc:picChg>
        <pc:picChg chg="add mod ord">
          <ac:chgData name="Jan Matouš" userId="12525e39-6b39-418e-98f9-114a8334cbdf" providerId="ADAL" clId="{954D01C2-288B-4108-B72F-54347ADD3C9C}" dt="2023-10-12T07:06:51.846" v="5310" actId="1076"/>
          <ac:picMkLst>
            <pc:docMk/>
            <pc:sldMk cId="0" sldId="352"/>
            <ac:picMk id="5" creationId="{CF5056E3-D7C7-85F3-92E9-134CEA2A32E5}"/>
          </ac:picMkLst>
        </pc:picChg>
      </pc:sldChg>
      <pc:sldChg chg="del">
        <pc:chgData name="Jan Matouš" userId="12525e39-6b39-418e-98f9-114a8334cbdf" providerId="ADAL" clId="{954D01C2-288B-4108-B72F-54347ADD3C9C}" dt="2023-10-12T07:00:00.907" v="5188" actId="47"/>
        <pc:sldMkLst>
          <pc:docMk/>
          <pc:sldMk cId="3218106238" sldId="361"/>
        </pc:sldMkLst>
      </pc:sldChg>
      <pc:sldChg chg="del">
        <pc:chgData name="Jan Matouš" userId="12525e39-6b39-418e-98f9-114a8334cbdf" providerId="ADAL" clId="{954D01C2-288B-4108-B72F-54347ADD3C9C}" dt="2023-10-12T07:00:00.028" v="5187" actId="47"/>
        <pc:sldMkLst>
          <pc:docMk/>
          <pc:sldMk cId="4034920834" sldId="362"/>
        </pc:sldMkLst>
      </pc:sldChg>
      <pc:sldChg chg="del">
        <pc:chgData name="Jan Matouš" userId="12525e39-6b39-418e-98f9-114a8334cbdf" providerId="ADAL" clId="{954D01C2-288B-4108-B72F-54347ADD3C9C}" dt="2023-10-12T06:59:57.753" v="5186" actId="47"/>
        <pc:sldMkLst>
          <pc:docMk/>
          <pc:sldMk cId="4140531626" sldId="369"/>
        </pc:sldMkLst>
      </pc:sldChg>
      <pc:sldChg chg="addSp delSp modSp mod">
        <pc:chgData name="Jan Matouš" userId="12525e39-6b39-418e-98f9-114a8334cbdf" providerId="ADAL" clId="{954D01C2-288B-4108-B72F-54347ADD3C9C}" dt="2023-10-11T06:21:38.437" v="1398" actId="1076"/>
        <pc:sldMkLst>
          <pc:docMk/>
          <pc:sldMk cId="731509420" sldId="598"/>
        </pc:sldMkLst>
        <pc:spChg chg="mod">
          <ac:chgData name="Jan Matouš" userId="12525e39-6b39-418e-98f9-114a8334cbdf" providerId="ADAL" clId="{954D01C2-288B-4108-B72F-54347ADD3C9C}" dt="2023-10-11T06:21:38.437" v="1398" actId="1076"/>
          <ac:spMkLst>
            <pc:docMk/>
            <pc:sldMk cId="731509420" sldId="598"/>
            <ac:spMk id="2" creationId="{550CDCFC-3359-E9F3-148A-C6803AE7F81B}"/>
          </ac:spMkLst>
        </pc:spChg>
        <pc:spChg chg="add del mod">
          <ac:chgData name="Jan Matouš" userId="12525e39-6b39-418e-98f9-114a8334cbdf" providerId="ADAL" clId="{954D01C2-288B-4108-B72F-54347ADD3C9C}" dt="2023-10-10T18:05:32.269" v="110" actId="478"/>
          <ac:spMkLst>
            <pc:docMk/>
            <pc:sldMk cId="731509420" sldId="598"/>
            <ac:spMk id="17" creationId="{19DC6EBF-CB3F-598F-E11F-17644533FD70}"/>
          </ac:spMkLst>
        </pc:spChg>
        <pc:picChg chg="mod">
          <ac:chgData name="Jan Matouš" userId="12525e39-6b39-418e-98f9-114a8334cbdf" providerId="ADAL" clId="{954D01C2-288B-4108-B72F-54347ADD3C9C}" dt="2023-10-10T18:41:58.130" v="486" actId="1076"/>
          <ac:picMkLst>
            <pc:docMk/>
            <pc:sldMk cId="731509420" sldId="598"/>
            <ac:picMk id="3" creationId="{59E52D46-514B-77F4-CDC8-E04520AFD895}"/>
          </ac:picMkLst>
        </pc:picChg>
        <pc:picChg chg="del mod">
          <ac:chgData name="Jan Matouš" userId="12525e39-6b39-418e-98f9-114a8334cbdf" providerId="ADAL" clId="{954D01C2-288B-4108-B72F-54347ADD3C9C}" dt="2023-10-10T18:05:05.375" v="106" actId="478"/>
          <ac:picMkLst>
            <pc:docMk/>
            <pc:sldMk cId="731509420" sldId="598"/>
            <ac:picMk id="10" creationId="{A6D2AEA3-C6EC-81EE-B31B-5DAC8386396F}"/>
          </ac:picMkLst>
        </pc:picChg>
      </pc:sldChg>
      <pc:sldChg chg="del">
        <pc:chgData name="Jan Matouš" userId="12525e39-6b39-418e-98f9-114a8334cbdf" providerId="ADAL" clId="{954D01C2-288B-4108-B72F-54347ADD3C9C}" dt="2023-10-10T18:42:53.307" v="499" actId="2696"/>
        <pc:sldMkLst>
          <pc:docMk/>
          <pc:sldMk cId="302423880" sldId="1425"/>
        </pc:sldMkLst>
      </pc:sldChg>
      <pc:sldChg chg="delSp modSp mod">
        <pc:chgData name="Jan Matouš" userId="12525e39-6b39-418e-98f9-114a8334cbdf" providerId="ADAL" clId="{954D01C2-288B-4108-B72F-54347ADD3C9C}" dt="2023-10-13T05:49:34.626" v="5364" actId="1076"/>
        <pc:sldMkLst>
          <pc:docMk/>
          <pc:sldMk cId="0" sldId="1426"/>
        </pc:sldMkLst>
        <pc:spChg chg="mod">
          <ac:chgData name="Jan Matouš" userId="12525e39-6b39-418e-98f9-114a8334cbdf" providerId="ADAL" clId="{954D01C2-288B-4108-B72F-54347ADD3C9C}" dt="2023-10-13T05:49:34.626" v="5364" actId="1076"/>
          <ac:spMkLst>
            <pc:docMk/>
            <pc:sldMk cId="0" sldId="1426"/>
            <ac:spMk id="2" creationId="{00000000-0000-0000-0000-000000000000}"/>
          </ac:spMkLst>
        </pc:spChg>
        <pc:spChg chg="mod">
          <ac:chgData name="Jan Matouš" userId="12525e39-6b39-418e-98f9-114a8334cbdf" providerId="ADAL" clId="{954D01C2-288B-4108-B72F-54347ADD3C9C}" dt="2023-10-13T05:49:29.129" v="5362" actId="1076"/>
          <ac:spMkLst>
            <pc:docMk/>
            <pc:sldMk cId="0" sldId="1426"/>
            <ac:spMk id="5" creationId="{66429D00-3494-730D-5829-1EB9990947C0}"/>
          </ac:spMkLst>
        </pc:spChg>
        <pc:spChg chg="del">
          <ac:chgData name="Jan Matouš" userId="12525e39-6b39-418e-98f9-114a8334cbdf" providerId="ADAL" clId="{954D01C2-288B-4108-B72F-54347ADD3C9C}" dt="2023-10-11T06:25:11.909" v="1411" actId="478"/>
          <ac:spMkLst>
            <pc:docMk/>
            <pc:sldMk cId="0" sldId="1426"/>
            <ac:spMk id="13" creationId="{AC7C8931-CB82-4B22-A1E8-91AF309158DA}"/>
          </ac:spMkLst>
        </pc:spChg>
        <pc:spChg chg="del">
          <ac:chgData name="Jan Matouš" userId="12525e39-6b39-418e-98f9-114a8334cbdf" providerId="ADAL" clId="{954D01C2-288B-4108-B72F-54347ADD3C9C}" dt="2023-10-11T06:48:29.507" v="1849" actId="478"/>
          <ac:spMkLst>
            <pc:docMk/>
            <pc:sldMk cId="0" sldId="1426"/>
            <ac:spMk id="19" creationId="{39D644FC-CE2C-45FF-BE63-0D7FC42D977C}"/>
          </ac:spMkLst>
        </pc:spChg>
        <pc:picChg chg="mod">
          <ac:chgData name="Jan Matouš" userId="12525e39-6b39-418e-98f9-114a8334cbdf" providerId="ADAL" clId="{954D01C2-288B-4108-B72F-54347ADD3C9C}" dt="2023-10-13T05:49:31.893" v="5363" actId="1076"/>
          <ac:picMkLst>
            <pc:docMk/>
            <pc:sldMk cId="0" sldId="1426"/>
            <ac:picMk id="3" creationId="{A5528504-C2D4-2733-C162-0DB3579EFAC3}"/>
          </ac:picMkLst>
        </pc:picChg>
        <pc:picChg chg="mod">
          <ac:chgData name="Jan Matouš" userId="12525e39-6b39-418e-98f9-114a8334cbdf" providerId="ADAL" clId="{954D01C2-288B-4108-B72F-54347ADD3C9C}" dt="2023-10-11T06:44:16.705" v="1825" actId="1076"/>
          <ac:picMkLst>
            <pc:docMk/>
            <pc:sldMk cId="0" sldId="1426"/>
            <ac:picMk id="6" creationId="{1AB3590B-BFD3-EDE3-5B2B-ACC6C01E7264}"/>
          </ac:picMkLst>
        </pc:picChg>
        <pc:picChg chg="del">
          <ac:chgData name="Jan Matouš" userId="12525e39-6b39-418e-98f9-114a8334cbdf" providerId="ADAL" clId="{954D01C2-288B-4108-B72F-54347ADD3C9C}" dt="2023-10-11T06:27:18.301" v="1421" actId="478"/>
          <ac:picMkLst>
            <pc:docMk/>
            <pc:sldMk cId="0" sldId="1426"/>
            <ac:picMk id="14" creationId="{73A29737-D28A-4577-B795-833708A578B5}"/>
          </ac:picMkLst>
        </pc:picChg>
        <pc:picChg chg="del">
          <ac:chgData name="Jan Matouš" userId="12525e39-6b39-418e-98f9-114a8334cbdf" providerId="ADAL" clId="{954D01C2-288B-4108-B72F-54347ADD3C9C}" dt="2023-10-11T06:27:17.222" v="1420" actId="478"/>
          <ac:picMkLst>
            <pc:docMk/>
            <pc:sldMk cId="0" sldId="1426"/>
            <ac:picMk id="15" creationId="{3D69C12C-C529-4D20-BC6D-EE7BD98A0782}"/>
          </ac:picMkLst>
        </pc:picChg>
      </pc:sldChg>
      <pc:sldChg chg="del">
        <pc:chgData name="Jan Matouš" userId="12525e39-6b39-418e-98f9-114a8334cbdf" providerId="ADAL" clId="{954D01C2-288B-4108-B72F-54347ADD3C9C}" dt="2023-10-12T06:57:08.653" v="5159" actId="47"/>
        <pc:sldMkLst>
          <pc:docMk/>
          <pc:sldMk cId="0" sldId="1427"/>
        </pc:sldMkLst>
      </pc:sldChg>
      <pc:sldChg chg="del">
        <pc:chgData name="Jan Matouš" userId="12525e39-6b39-418e-98f9-114a8334cbdf" providerId="ADAL" clId="{954D01C2-288B-4108-B72F-54347ADD3C9C}" dt="2023-10-12T06:59:25.604" v="5180" actId="47"/>
        <pc:sldMkLst>
          <pc:docMk/>
          <pc:sldMk cId="629095798" sldId="1428"/>
        </pc:sldMkLst>
      </pc:sldChg>
      <pc:sldChg chg="del">
        <pc:chgData name="Jan Matouš" userId="12525e39-6b39-418e-98f9-114a8334cbdf" providerId="ADAL" clId="{954D01C2-288B-4108-B72F-54347ADD3C9C}" dt="2023-10-12T06:59:31.476" v="5182" actId="47"/>
        <pc:sldMkLst>
          <pc:docMk/>
          <pc:sldMk cId="1020924720" sldId="1435"/>
        </pc:sldMkLst>
      </pc:sldChg>
      <pc:sldChg chg="del">
        <pc:chgData name="Jan Matouš" userId="12525e39-6b39-418e-98f9-114a8334cbdf" providerId="ADAL" clId="{954D01C2-288B-4108-B72F-54347ADD3C9C}" dt="2023-10-12T06:59:44.330" v="5185" actId="47"/>
        <pc:sldMkLst>
          <pc:docMk/>
          <pc:sldMk cId="2653573379" sldId="1436"/>
        </pc:sldMkLst>
      </pc:sldChg>
      <pc:sldChg chg="addSp delSp modSp mod">
        <pc:chgData name="Jan Matouš" userId="12525e39-6b39-418e-98f9-114a8334cbdf" providerId="ADAL" clId="{954D01C2-288B-4108-B72F-54347ADD3C9C}" dt="2023-10-11T06:13:30.182" v="1385" actId="478"/>
        <pc:sldMkLst>
          <pc:docMk/>
          <pc:sldMk cId="3974410572" sldId="1444"/>
        </pc:sldMkLst>
        <pc:spChg chg="del">
          <ac:chgData name="Jan Matouš" userId="12525e39-6b39-418e-98f9-114a8334cbdf" providerId="ADAL" clId="{954D01C2-288B-4108-B72F-54347ADD3C9C}" dt="2023-10-10T18:00:29.529" v="0" actId="478"/>
          <ac:spMkLst>
            <pc:docMk/>
            <pc:sldMk cId="3974410572" sldId="1444"/>
            <ac:spMk id="3" creationId="{21BBBD2F-E8FC-34BC-42B9-6E30773C05FD}"/>
          </ac:spMkLst>
        </pc:spChg>
        <pc:spChg chg="add del mod">
          <ac:chgData name="Jan Matouš" userId="12525e39-6b39-418e-98f9-114a8334cbdf" providerId="ADAL" clId="{954D01C2-288B-4108-B72F-54347ADD3C9C}" dt="2023-10-10T18:00:37.068" v="2" actId="478"/>
          <ac:spMkLst>
            <pc:docMk/>
            <pc:sldMk cId="3974410572" sldId="1444"/>
            <ac:spMk id="5" creationId="{00456B2A-B31A-85A7-842A-B20CB2F10EBE}"/>
          </ac:spMkLst>
        </pc:spChg>
        <pc:spChg chg="mod">
          <ac:chgData name="Jan Matouš" userId="12525e39-6b39-418e-98f9-114a8334cbdf" providerId="ADAL" clId="{954D01C2-288B-4108-B72F-54347ADD3C9C}" dt="2023-10-10T18:39:47.067" v="483" actId="790"/>
          <ac:spMkLst>
            <pc:docMk/>
            <pc:sldMk cId="3974410572" sldId="1444"/>
            <ac:spMk id="6" creationId="{507D7876-4DBB-8A0E-4F94-09AABDF0CAD9}"/>
          </ac:spMkLst>
        </pc:spChg>
        <pc:spChg chg="mod">
          <ac:chgData name="Jan Matouš" userId="12525e39-6b39-418e-98f9-114a8334cbdf" providerId="ADAL" clId="{954D01C2-288B-4108-B72F-54347ADD3C9C}" dt="2023-10-11T06:11:09.340" v="1378" actId="14100"/>
          <ac:spMkLst>
            <pc:docMk/>
            <pc:sldMk cId="3974410572" sldId="1444"/>
            <ac:spMk id="7" creationId="{469EE03A-E721-DB7E-886A-2F51D5E4AFC2}"/>
          </ac:spMkLst>
        </pc:spChg>
        <pc:spChg chg="add del mod">
          <ac:chgData name="Jan Matouš" userId="12525e39-6b39-418e-98f9-114a8334cbdf" providerId="ADAL" clId="{954D01C2-288B-4108-B72F-54347ADD3C9C}" dt="2023-10-11T06:13:30.182" v="1385" actId="478"/>
          <ac:spMkLst>
            <pc:docMk/>
            <pc:sldMk cId="3974410572" sldId="1444"/>
            <ac:spMk id="13" creationId="{B7D893B7-7EDB-A5F4-3C3E-E3149F89C8E2}"/>
          </ac:spMkLst>
        </pc:spChg>
        <pc:picChg chg="mod">
          <ac:chgData name="Jan Matouš" userId="12525e39-6b39-418e-98f9-114a8334cbdf" providerId="ADAL" clId="{954D01C2-288B-4108-B72F-54347ADD3C9C}" dt="2023-10-11T06:11:17.727" v="1379" actId="1076"/>
          <ac:picMkLst>
            <pc:docMk/>
            <pc:sldMk cId="3974410572" sldId="1444"/>
            <ac:picMk id="2" creationId="{DCC27B99-6D45-8914-AB79-04181417946F}"/>
          </ac:picMkLst>
        </pc:picChg>
        <pc:picChg chg="add del mod">
          <ac:chgData name="Jan Matouš" userId="12525e39-6b39-418e-98f9-114a8334cbdf" providerId="ADAL" clId="{954D01C2-288B-4108-B72F-54347ADD3C9C}" dt="2023-10-10T18:04:47.982" v="103" actId="478"/>
          <ac:picMkLst>
            <pc:docMk/>
            <pc:sldMk cId="3974410572" sldId="1444"/>
            <ac:picMk id="8" creationId="{E8060824-C604-F28E-2937-5D42BD4182E3}"/>
          </ac:picMkLst>
        </pc:picChg>
        <pc:picChg chg="add del mod">
          <ac:chgData name="Jan Matouš" userId="12525e39-6b39-418e-98f9-114a8334cbdf" providerId="ADAL" clId="{954D01C2-288B-4108-B72F-54347ADD3C9C}" dt="2023-10-11T06:13:24.233" v="1384" actId="478"/>
          <ac:picMkLst>
            <pc:docMk/>
            <pc:sldMk cId="3974410572" sldId="1444"/>
            <ac:picMk id="9" creationId="{BEC605DE-52EC-E4A1-4312-CC7246A2D2ED}"/>
          </ac:picMkLst>
        </pc:picChg>
        <pc:picChg chg="mod">
          <ac:chgData name="Jan Matouš" userId="12525e39-6b39-418e-98f9-114a8334cbdf" providerId="ADAL" clId="{954D01C2-288B-4108-B72F-54347ADD3C9C}" dt="2023-10-10T18:00:42.287" v="3" actId="1076"/>
          <ac:picMkLst>
            <pc:docMk/>
            <pc:sldMk cId="3974410572" sldId="1444"/>
            <ac:picMk id="12" creationId="{1BA5C831-BF62-DD7E-AB76-A373BF2AC573}"/>
          </ac:picMkLst>
        </pc:picChg>
      </pc:sldChg>
      <pc:sldChg chg="delSp modSp mod modTransition">
        <pc:chgData name="Jan Matouš" userId="12525e39-6b39-418e-98f9-114a8334cbdf" providerId="ADAL" clId="{954D01C2-288B-4108-B72F-54347ADD3C9C}" dt="2023-10-13T05:49:16.239" v="5359" actId="113"/>
        <pc:sldMkLst>
          <pc:docMk/>
          <pc:sldMk cId="1609919891" sldId="1445"/>
        </pc:sldMkLst>
        <pc:spChg chg="mod">
          <ac:chgData name="Jan Matouš" userId="12525e39-6b39-418e-98f9-114a8334cbdf" providerId="ADAL" clId="{954D01C2-288B-4108-B72F-54347ADD3C9C}" dt="2023-10-13T05:49:16.239" v="5359" actId="113"/>
          <ac:spMkLst>
            <pc:docMk/>
            <pc:sldMk cId="1609919891" sldId="1445"/>
            <ac:spMk id="5" creationId="{5E4583E5-D40E-18E0-3F57-636A005EF42B}"/>
          </ac:spMkLst>
        </pc:spChg>
        <pc:spChg chg="mod">
          <ac:chgData name="Jan Matouš" userId="12525e39-6b39-418e-98f9-114a8334cbdf" providerId="ADAL" clId="{954D01C2-288B-4108-B72F-54347ADD3C9C}" dt="2023-10-13T05:48:06.808" v="5352" actId="1076"/>
          <ac:spMkLst>
            <pc:docMk/>
            <pc:sldMk cId="1609919891" sldId="1445"/>
            <ac:spMk id="7" creationId="{C46781DB-6223-8ECA-D1E4-F5684DFA32FB}"/>
          </ac:spMkLst>
        </pc:spChg>
        <pc:spChg chg="del">
          <ac:chgData name="Jan Matouš" userId="12525e39-6b39-418e-98f9-114a8334cbdf" providerId="ADAL" clId="{954D01C2-288B-4108-B72F-54347ADD3C9C}" dt="2023-10-11T06:34:46.015" v="1573" actId="478"/>
          <ac:spMkLst>
            <pc:docMk/>
            <pc:sldMk cId="1609919891" sldId="1445"/>
            <ac:spMk id="13" creationId="{AC7C8931-CB82-4B22-A1E8-91AF309158DA}"/>
          </ac:spMkLst>
        </pc:spChg>
        <pc:spChg chg="del">
          <ac:chgData name="Jan Matouš" userId="12525e39-6b39-418e-98f9-114a8334cbdf" providerId="ADAL" clId="{954D01C2-288B-4108-B72F-54347ADD3C9C}" dt="2023-10-11T06:48:35.443" v="1850" actId="478"/>
          <ac:spMkLst>
            <pc:docMk/>
            <pc:sldMk cId="1609919891" sldId="1445"/>
            <ac:spMk id="19" creationId="{39D644FC-CE2C-45FF-BE63-0D7FC42D977C}"/>
          </ac:spMkLst>
        </pc:spChg>
        <pc:picChg chg="mod">
          <ac:chgData name="Jan Matouš" userId="12525e39-6b39-418e-98f9-114a8334cbdf" providerId="ADAL" clId="{954D01C2-288B-4108-B72F-54347ADD3C9C}" dt="2023-10-13T05:47:54.073" v="5350" actId="1076"/>
          <ac:picMkLst>
            <pc:docMk/>
            <pc:sldMk cId="1609919891" sldId="1445"/>
            <ac:picMk id="6" creationId="{560D0645-35E5-A669-EFDA-90885CE50982}"/>
          </ac:picMkLst>
        </pc:picChg>
        <pc:picChg chg="del">
          <ac:chgData name="Jan Matouš" userId="12525e39-6b39-418e-98f9-114a8334cbdf" providerId="ADAL" clId="{954D01C2-288B-4108-B72F-54347ADD3C9C}" dt="2023-10-11T06:34:53.527" v="1575" actId="478"/>
          <ac:picMkLst>
            <pc:docMk/>
            <pc:sldMk cId="1609919891" sldId="1445"/>
            <ac:picMk id="14" creationId="{73A29737-D28A-4577-B795-833708A578B5}"/>
          </ac:picMkLst>
        </pc:picChg>
        <pc:picChg chg="del">
          <ac:chgData name="Jan Matouš" userId="12525e39-6b39-418e-98f9-114a8334cbdf" providerId="ADAL" clId="{954D01C2-288B-4108-B72F-54347ADD3C9C}" dt="2023-10-11T06:34:52.555" v="1574" actId="478"/>
          <ac:picMkLst>
            <pc:docMk/>
            <pc:sldMk cId="1609919891" sldId="1445"/>
            <ac:picMk id="15" creationId="{3D69C12C-C529-4D20-BC6D-EE7BD98A0782}"/>
          </ac:picMkLst>
        </pc:picChg>
      </pc:sldChg>
      <pc:sldChg chg="delSp modSp del mod">
        <pc:chgData name="Jan Matouš" userId="12525e39-6b39-418e-98f9-114a8334cbdf" providerId="ADAL" clId="{954D01C2-288B-4108-B72F-54347ADD3C9C}" dt="2023-10-11T11:36:14.174" v="4886" actId="2696"/>
        <pc:sldMkLst>
          <pc:docMk/>
          <pc:sldMk cId="3913078014" sldId="1446"/>
        </pc:sldMkLst>
        <pc:spChg chg="mod">
          <ac:chgData name="Jan Matouš" userId="12525e39-6b39-418e-98f9-114a8334cbdf" providerId="ADAL" clId="{954D01C2-288B-4108-B72F-54347ADD3C9C}" dt="2023-10-11T06:32:28.179" v="1546" actId="14100"/>
          <ac:spMkLst>
            <pc:docMk/>
            <pc:sldMk cId="3913078014" sldId="1446"/>
            <ac:spMk id="2" creationId="{00000000-0000-0000-0000-000000000000}"/>
          </ac:spMkLst>
        </pc:spChg>
        <pc:spChg chg="mod">
          <ac:chgData name="Jan Matouš" userId="12525e39-6b39-418e-98f9-114a8334cbdf" providerId="ADAL" clId="{954D01C2-288B-4108-B72F-54347ADD3C9C}" dt="2023-10-11T06:34:03.539" v="1548" actId="1076"/>
          <ac:spMkLst>
            <pc:docMk/>
            <pc:sldMk cId="3913078014" sldId="1446"/>
            <ac:spMk id="12" creationId="{9725C2B4-293F-4172-86BB-FB39A54F732D}"/>
          </ac:spMkLst>
        </pc:spChg>
        <pc:spChg chg="del">
          <ac:chgData name="Jan Matouš" userId="12525e39-6b39-418e-98f9-114a8334cbdf" providerId="ADAL" clId="{954D01C2-288B-4108-B72F-54347ADD3C9C}" dt="2023-10-11T06:31:51.069" v="1539" actId="478"/>
          <ac:spMkLst>
            <pc:docMk/>
            <pc:sldMk cId="3913078014" sldId="1446"/>
            <ac:spMk id="13" creationId="{AC7C8931-CB82-4B22-A1E8-91AF309158DA}"/>
          </ac:spMkLst>
        </pc:spChg>
        <pc:spChg chg="del">
          <ac:chgData name="Jan Matouš" userId="12525e39-6b39-418e-98f9-114a8334cbdf" providerId="ADAL" clId="{954D01C2-288B-4108-B72F-54347ADD3C9C}" dt="2023-10-11T06:34:06.695" v="1549" actId="478"/>
          <ac:spMkLst>
            <pc:docMk/>
            <pc:sldMk cId="3913078014" sldId="1446"/>
            <ac:spMk id="19" creationId="{39D644FC-CE2C-45FF-BE63-0D7FC42D977C}"/>
          </ac:spMkLst>
        </pc:spChg>
      </pc:sldChg>
      <pc:sldChg chg="addSp delSp modSp new mod ord">
        <pc:chgData name="Jan Matouš" userId="12525e39-6b39-418e-98f9-114a8334cbdf" providerId="ADAL" clId="{954D01C2-288B-4108-B72F-54347ADD3C9C}" dt="2023-10-11T09:42:09.564" v="3450"/>
        <pc:sldMkLst>
          <pc:docMk/>
          <pc:sldMk cId="4184380486" sldId="1447"/>
        </pc:sldMkLst>
        <pc:spChg chg="mod">
          <ac:chgData name="Jan Matouš" userId="12525e39-6b39-418e-98f9-114a8334cbdf" providerId="ADAL" clId="{954D01C2-288B-4108-B72F-54347ADD3C9C}" dt="2023-10-11T06:02:52.019" v="1316" actId="2711"/>
          <ac:spMkLst>
            <pc:docMk/>
            <pc:sldMk cId="4184380486" sldId="1447"/>
            <ac:spMk id="2" creationId="{A1637518-2695-485B-F304-A0B9D5BDB831}"/>
          </ac:spMkLst>
        </pc:spChg>
        <pc:spChg chg="del mod">
          <ac:chgData name="Jan Matouš" userId="12525e39-6b39-418e-98f9-114a8334cbdf" providerId="ADAL" clId="{954D01C2-288B-4108-B72F-54347ADD3C9C}" dt="2023-10-11T05:50:20.748" v="1215" actId="931"/>
          <ac:spMkLst>
            <pc:docMk/>
            <pc:sldMk cId="4184380486" sldId="1447"/>
            <ac:spMk id="3" creationId="{04948780-1123-0D37-702C-A02547EADF3D}"/>
          </ac:spMkLst>
        </pc:spChg>
        <pc:spChg chg="add del mod">
          <ac:chgData name="Jan Matouš" userId="12525e39-6b39-418e-98f9-114a8334cbdf" providerId="ADAL" clId="{954D01C2-288B-4108-B72F-54347ADD3C9C}" dt="2023-10-11T06:05:52.883" v="1344" actId="1076"/>
          <ac:spMkLst>
            <pc:docMk/>
            <pc:sldMk cId="4184380486" sldId="1447"/>
            <ac:spMk id="7" creationId="{0AF663F8-CD44-64F3-ABCD-E18B2B7985F9}"/>
          </ac:spMkLst>
        </pc:spChg>
        <pc:spChg chg="add mod">
          <ac:chgData name="Jan Matouš" userId="12525e39-6b39-418e-98f9-114a8334cbdf" providerId="ADAL" clId="{954D01C2-288B-4108-B72F-54347ADD3C9C}" dt="2023-10-11T06:04:40.355" v="1331" actId="255"/>
          <ac:spMkLst>
            <pc:docMk/>
            <pc:sldMk cId="4184380486" sldId="1447"/>
            <ac:spMk id="13" creationId="{2BD1A43C-0521-38D0-1E4F-518FCEC38CDC}"/>
          </ac:spMkLst>
        </pc:spChg>
        <pc:spChg chg="add mod">
          <ac:chgData name="Jan Matouš" userId="12525e39-6b39-418e-98f9-114a8334cbdf" providerId="ADAL" clId="{954D01C2-288B-4108-B72F-54347ADD3C9C}" dt="2023-10-11T06:06:29.350" v="1351" actId="20577"/>
          <ac:spMkLst>
            <pc:docMk/>
            <pc:sldMk cId="4184380486" sldId="1447"/>
            <ac:spMk id="15" creationId="{85FA240F-7464-2D96-D3FD-64FAF9044A1C}"/>
          </ac:spMkLst>
        </pc:spChg>
        <pc:spChg chg="add mod">
          <ac:chgData name="Jan Matouš" userId="12525e39-6b39-418e-98f9-114a8334cbdf" providerId="ADAL" clId="{954D01C2-288B-4108-B72F-54347ADD3C9C}" dt="2023-10-11T06:08:45.987" v="1366" actId="1076"/>
          <ac:spMkLst>
            <pc:docMk/>
            <pc:sldMk cId="4184380486" sldId="1447"/>
            <ac:spMk id="17" creationId="{C53B7ADF-87F9-9837-0C25-2115B105AFB7}"/>
          </ac:spMkLst>
        </pc:spChg>
        <pc:picChg chg="add del mod">
          <ac:chgData name="Jan Matouš" userId="12525e39-6b39-418e-98f9-114a8334cbdf" providerId="ADAL" clId="{954D01C2-288B-4108-B72F-54347ADD3C9C}" dt="2023-10-11T05:50:50.643" v="1218" actId="478"/>
          <ac:picMkLst>
            <pc:docMk/>
            <pc:sldMk cId="4184380486" sldId="1447"/>
            <ac:picMk id="5" creationId="{16DDE6CE-414F-5726-A655-000850E8D1BF}"/>
          </ac:picMkLst>
        </pc:picChg>
        <pc:picChg chg="add del mod">
          <ac:chgData name="Jan Matouš" userId="12525e39-6b39-418e-98f9-114a8334cbdf" providerId="ADAL" clId="{954D01C2-288B-4108-B72F-54347ADD3C9C}" dt="2023-10-11T05:57:39.152" v="1231" actId="931"/>
          <ac:picMkLst>
            <pc:docMk/>
            <pc:sldMk cId="4184380486" sldId="1447"/>
            <ac:picMk id="9" creationId="{7C20EB8A-D303-FBB1-BF04-FD4343ED96E0}"/>
          </ac:picMkLst>
        </pc:picChg>
        <pc:picChg chg="add mod">
          <ac:chgData name="Jan Matouš" userId="12525e39-6b39-418e-98f9-114a8334cbdf" providerId="ADAL" clId="{954D01C2-288B-4108-B72F-54347ADD3C9C}" dt="2023-10-11T06:05:57.799" v="1345" actId="14100"/>
          <ac:picMkLst>
            <pc:docMk/>
            <pc:sldMk cId="4184380486" sldId="1447"/>
            <ac:picMk id="11" creationId="{80FC6DD1-564D-5445-BDC8-376397B6E80F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1T09:31:31.717" v="3420" actId="14100"/>
        <pc:sldMkLst>
          <pc:docMk/>
          <pc:sldMk cId="2299503735" sldId="1448"/>
        </pc:sldMkLst>
        <pc:spChg chg="add mod">
          <ac:chgData name="Jan Matouš" userId="12525e39-6b39-418e-98f9-114a8334cbdf" providerId="ADAL" clId="{954D01C2-288B-4108-B72F-54347ADD3C9C}" dt="2023-10-11T09:31:31.717" v="3420" actId="14100"/>
          <ac:spMkLst>
            <pc:docMk/>
            <pc:sldMk cId="2299503735" sldId="1448"/>
            <ac:spMk id="2" creationId="{82BCC5F2-0A18-325A-9836-019EA7B519A8}"/>
          </ac:spMkLst>
        </pc:spChg>
        <pc:spChg chg="del mod">
          <ac:chgData name="Jan Matouš" userId="12525e39-6b39-418e-98f9-114a8334cbdf" providerId="ADAL" clId="{954D01C2-288B-4108-B72F-54347ADD3C9C}" dt="2023-10-10T19:45:11.417" v="1144"/>
          <ac:spMkLst>
            <pc:docMk/>
            <pc:sldMk cId="2299503735" sldId="1448"/>
            <ac:spMk id="3" creationId="{FCE4DF34-A60A-DD5F-A6A2-5CE13F9A31EE}"/>
          </ac:spMkLst>
        </pc:spChg>
        <pc:spChg chg="mod">
          <ac:chgData name="Jan Matouš" userId="12525e39-6b39-418e-98f9-114a8334cbdf" providerId="ADAL" clId="{954D01C2-288B-4108-B72F-54347ADD3C9C}" dt="2023-10-11T09:29:21.080" v="3402" actId="1076"/>
          <ac:spMkLst>
            <pc:docMk/>
            <pc:sldMk cId="2299503735" sldId="1448"/>
            <ac:spMk id="4" creationId="{00000000-0000-0000-0000-000000000000}"/>
          </ac:spMkLst>
        </pc:spChg>
        <pc:spChg chg="del mod">
          <ac:chgData name="Jan Matouš" userId="12525e39-6b39-418e-98f9-114a8334cbdf" providerId="ADAL" clId="{954D01C2-288B-4108-B72F-54347ADD3C9C}" dt="2023-10-10T19:56:02.495" v="1175" actId="478"/>
          <ac:spMkLst>
            <pc:docMk/>
            <pc:sldMk cId="2299503735" sldId="1448"/>
            <ac:spMk id="14" creationId="{18CB978D-5D10-AB50-59AC-0C8CBC079E22}"/>
          </ac:spMkLst>
        </pc:spChg>
        <pc:picChg chg="add mod">
          <ac:chgData name="Jan Matouš" userId="12525e39-6b39-418e-98f9-114a8334cbdf" providerId="ADAL" clId="{954D01C2-288B-4108-B72F-54347ADD3C9C}" dt="2023-10-11T09:31:06.580" v="3416" actId="14100"/>
          <ac:picMkLst>
            <pc:docMk/>
            <pc:sldMk cId="2299503735" sldId="1448"/>
            <ac:picMk id="5" creationId="{1C436A71-4233-CAE9-B3CD-4767B141ECC9}"/>
          </ac:picMkLst>
        </pc:picChg>
        <pc:picChg chg="add mod">
          <ac:chgData name="Jan Matouš" userId="12525e39-6b39-418e-98f9-114a8334cbdf" providerId="ADAL" clId="{954D01C2-288B-4108-B72F-54347ADD3C9C}" dt="2023-10-11T09:31:26.705" v="3419" actId="14100"/>
          <ac:picMkLst>
            <pc:docMk/>
            <pc:sldMk cId="2299503735" sldId="1448"/>
            <ac:picMk id="7" creationId="{BC58FAC6-50BB-CC02-7340-72AE9B2E60AA}"/>
          </ac:picMkLst>
        </pc:picChg>
        <pc:picChg chg="del">
          <ac:chgData name="Jan Matouš" userId="12525e39-6b39-418e-98f9-114a8334cbdf" providerId="ADAL" clId="{954D01C2-288B-4108-B72F-54347ADD3C9C}" dt="2023-10-10T19:45:04.524" v="1140" actId="478"/>
          <ac:picMkLst>
            <pc:docMk/>
            <pc:sldMk cId="2299503735" sldId="1448"/>
            <ac:picMk id="10" creationId="{4811398F-DF05-FD3E-3F03-31393CC73424}"/>
          </ac:picMkLst>
        </pc:picChg>
        <pc:picChg chg="del">
          <ac:chgData name="Jan Matouš" userId="12525e39-6b39-418e-98f9-114a8334cbdf" providerId="ADAL" clId="{954D01C2-288B-4108-B72F-54347ADD3C9C}" dt="2023-10-10T19:45:03.943" v="1139" actId="478"/>
          <ac:picMkLst>
            <pc:docMk/>
            <pc:sldMk cId="2299503735" sldId="1448"/>
            <ac:picMk id="12" creationId="{D42C8E1D-96C0-6176-2F8C-5D7B15BE66EB}"/>
          </ac:picMkLst>
        </pc:picChg>
      </pc:sldChg>
      <pc:sldChg chg="addSp delSp modSp add del mod ord modAnim">
        <pc:chgData name="Jan Matouš" userId="12525e39-6b39-418e-98f9-114a8334cbdf" providerId="ADAL" clId="{954D01C2-288B-4108-B72F-54347ADD3C9C}" dt="2023-10-11T07:24:45.025" v="1962" actId="2696"/>
        <pc:sldMkLst>
          <pc:docMk/>
          <pc:sldMk cId="745276525" sldId="1449"/>
        </pc:sldMkLst>
        <pc:spChg chg="mod">
          <ac:chgData name="Jan Matouš" userId="12525e39-6b39-418e-98f9-114a8334cbdf" providerId="ADAL" clId="{954D01C2-288B-4108-B72F-54347ADD3C9C}" dt="2023-10-11T07:18:39.919" v="1893" actId="20577"/>
          <ac:spMkLst>
            <pc:docMk/>
            <pc:sldMk cId="745276525" sldId="1449"/>
            <ac:spMk id="2" creationId="{00000000-0000-0000-0000-000000000000}"/>
          </ac:spMkLst>
        </pc:spChg>
        <pc:spChg chg="mod">
          <ac:chgData name="Jan Matouš" userId="12525e39-6b39-418e-98f9-114a8334cbdf" providerId="ADAL" clId="{954D01C2-288B-4108-B72F-54347ADD3C9C}" dt="2023-10-11T07:18:54.553" v="1896" actId="6549"/>
          <ac:spMkLst>
            <pc:docMk/>
            <pc:sldMk cId="745276525" sldId="1449"/>
            <ac:spMk id="5" creationId="{66429D00-3494-730D-5829-1EB9990947C0}"/>
          </ac:spMkLst>
        </pc:spChg>
        <pc:spChg chg="del">
          <ac:chgData name="Jan Matouš" userId="12525e39-6b39-418e-98f9-114a8334cbdf" providerId="ADAL" clId="{954D01C2-288B-4108-B72F-54347ADD3C9C}" dt="2023-10-11T06:48:27.171" v="1848" actId="478"/>
          <ac:spMkLst>
            <pc:docMk/>
            <pc:sldMk cId="745276525" sldId="1449"/>
            <ac:spMk id="19" creationId="{39D644FC-CE2C-45FF-BE63-0D7FC42D977C}"/>
          </ac:spMkLst>
        </pc:spChg>
        <pc:picChg chg="del">
          <ac:chgData name="Jan Matouš" userId="12525e39-6b39-418e-98f9-114a8334cbdf" providerId="ADAL" clId="{954D01C2-288B-4108-B72F-54347ADD3C9C}" dt="2023-10-11T06:48:22.198" v="1846" actId="478"/>
          <ac:picMkLst>
            <pc:docMk/>
            <pc:sldMk cId="745276525" sldId="1449"/>
            <ac:picMk id="3" creationId="{A5528504-C2D4-2733-C162-0DB3579EFAC3}"/>
          </ac:picMkLst>
        </pc:picChg>
        <pc:picChg chg="add del mod">
          <ac:chgData name="Jan Matouš" userId="12525e39-6b39-418e-98f9-114a8334cbdf" providerId="ADAL" clId="{954D01C2-288B-4108-B72F-54347ADD3C9C}" dt="2023-10-11T07:20:36.456" v="1927" actId="1076"/>
          <ac:picMkLst>
            <pc:docMk/>
            <pc:sldMk cId="745276525" sldId="1449"/>
            <ac:picMk id="4" creationId="{B28FAED5-D92B-5642-91AC-F0719A3AB4E4}"/>
          </ac:picMkLst>
        </pc:picChg>
        <pc:picChg chg="del">
          <ac:chgData name="Jan Matouš" userId="12525e39-6b39-418e-98f9-114a8334cbdf" providerId="ADAL" clId="{954D01C2-288B-4108-B72F-54347ADD3C9C}" dt="2023-10-11T06:48:23.145" v="1847" actId="478"/>
          <ac:picMkLst>
            <pc:docMk/>
            <pc:sldMk cId="745276525" sldId="1449"/>
            <ac:picMk id="6" creationId="{1AB3590B-BFD3-EDE3-5B2B-ACC6C01E7264}"/>
          </ac:picMkLst>
        </pc:picChg>
      </pc:sldChg>
      <pc:sldChg chg="addSp delSp modSp add mod ord delAnim modAnim">
        <pc:chgData name="Jan Matouš" userId="12525e39-6b39-418e-98f9-114a8334cbdf" providerId="ADAL" clId="{954D01C2-288B-4108-B72F-54347ADD3C9C}" dt="2023-10-11T09:47:29.492" v="3475" actId="1076"/>
        <pc:sldMkLst>
          <pc:docMk/>
          <pc:sldMk cId="2172841159" sldId="1450"/>
        </pc:sldMkLst>
        <pc:spChg chg="mod">
          <ac:chgData name="Jan Matouš" userId="12525e39-6b39-418e-98f9-114a8334cbdf" providerId="ADAL" clId="{954D01C2-288B-4108-B72F-54347ADD3C9C}" dt="2023-10-11T09:42:37.010" v="3463" actId="14100"/>
          <ac:spMkLst>
            <pc:docMk/>
            <pc:sldMk cId="2172841159" sldId="1450"/>
            <ac:spMk id="2" creationId="{00000000-0000-0000-0000-000000000000}"/>
          </ac:spMkLst>
        </pc:spChg>
        <pc:spChg chg="add del mod">
          <ac:chgData name="Jan Matouš" userId="12525e39-6b39-418e-98f9-114a8334cbdf" providerId="ADAL" clId="{954D01C2-288B-4108-B72F-54347ADD3C9C}" dt="2023-10-11T09:00:11.210" v="3245" actId="478"/>
          <ac:spMkLst>
            <pc:docMk/>
            <pc:sldMk cId="2172841159" sldId="1450"/>
            <ac:spMk id="4" creationId="{2AB872EA-0D33-2C2E-AF12-FA84B6E0B247}"/>
          </ac:spMkLst>
        </pc:spChg>
        <pc:spChg chg="del mod">
          <ac:chgData name="Jan Matouš" userId="12525e39-6b39-418e-98f9-114a8334cbdf" providerId="ADAL" clId="{954D01C2-288B-4108-B72F-54347ADD3C9C}" dt="2023-10-11T08:42:01.846" v="3096" actId="478"/>
          <ac:spMkLst>
            <pc:docMk/>
            <pc:sldMk cId="2172841159" sldId="1450"/>
            <ac:spMk id="5" creationId="{66429D00-3494-730D-5829-1EB9990947C0}"/>
          </ac:spMkLst>
        </pc:spChg>
        <pc:spChg chg="add del mod">
          <ac:chgData name="Jan Matouš" userId="12525e39-6b39-418e-98f9-114a8334cbdf" providerId="ADAL" clId="{954D01C2-288B-4108-B72F-54347ADD3C9C}" dt="2023-10-11T09:01:16.151" v="3253" actId="478"/>
          <ac:spMkLst>
            <pc:docMk/>
            <pc:sldMk cId="2172841159" sldId="1450"/>
            <ac:spMk id="6" creationId="{D58BD93E-5506-74A8-9280-CBFA89A3C09B}"/>
          </ac:spMkLst>
        </pc:spChg>
        <pc:spChg chg="add del mod">
          <ac:chgData name="Jan Matouš" userId="12525e39-6b39-418e-98f9-114a8334cbdf" providerId="ADAL" clId="{954D01C2-288B-4108-B72F-54347ADD3C9C}" dt="2023-10-11T09:00:23.757" v="3248" actId="478"/>
          <ac:spMkLst>
            <pc:docMk/>
            <pc:sldMk cId="2172841159" sldId="1450"/>
            <ac:spMk id="7" creationId="{F34E16C3-84D1-2E23-9B9E-D836EF9F85E4}"/>
          </ac:spMkLst>
        </pc:spChg>
        <pc:spChg chg="add del mod">
          <ac:chgData name="Jan Matouš" userId="12525e39-6b39-418e-98f9-114a8334cbdf" providerId="ADAL" clId="{954D01C2-288B-4108-B72F-54347ADD3C9C}" dt="2023-10-11T09:01:06.939" v="3250" actId="478"/>
          <ac:spMkLst>
            <pc:docMk/>
            <pc:sldMk cId="2172841159" sldId="1450"/>
            <ac:spMk id="9" creationId="{F0025726-BFA4-1B87-082A-8FE3CFD640A4}"/>
          </ac:spMkLst>
        </pc:spChg>
        <pc:spChg chg="add mod">
          <ac:chgData name="Jan Matouš" userId="12525e39-6b39-418e-98f9-114a8334cbdf" providerId="ADAL" clId="{954D01C2-288B-4108-B72F-54347ADD3C9C}" dt="2023-10-11T09:47:29.492" v="3475" actId="1076"/>
          <ac:spMkLst>
            <pc:docMk/>
            <pc:sldMk cId="2172841159" sldId="1450"/>
            <ac:spMk id="11" creationId="{C4D907BB-2798-AAF0-0981-0AFE06B710C7}"/>
          </ac:spMkLst>
        </pc:spChg>
        <pc:picChg chg="add del mod">
          <ac:chgData name="Jan Matouš" userId="12525e39-6b39-418e-98f9-114a8334cbdf" providerId="ADAL" clId="{954D01C2-288B-4108-B72F-54347ADD3C9C}" dt="2023-10-11T07:50:01.283" v="2765" actId="478"/>
          <ac:picMkLst>
            <pc:docMk/>
            <pc:sldMk cId="2172841159" sldId="1450"/>
            <ac:picMk id="3" creationId="{7CE87421-6790-279E-CCEA-55C60A357FF0}"/>
          </ac:picMkLst>
        </pc:picChg>
        <pc:picChg chg="add del mod ord modCrop">
          <ac:chgData name="Jan Matouš" userId="12525e39-6b39-418e-98f9-114a8334cbdf" providerId="ADAL" clId="{954D01C2-288B-4108-B72F-54347ADD3C9C}" dt="2023-10-11T09:00:14.413" v="3246" actId="478"/>
          <ac:picMkLst>
            <pc:docMk/>
            <pc:sldMk cId="2172841159" sldId="1450"/>
            <ac:picMk id="10" creationId="{D2747694-7525-54DD-4345-448630A0A7D7}"/>
          </ac:picMkLst>
        </pc:picChg>
        <pc:picChg chg="add mod">
          <ac:chgData name="Jan Matouš" userId="12525e39-6b39-418e-98f9-114a8334cbdf" providerId="ADAL" clId="{954D01C2-288B-4108-B72F-54347ADD3C9C}" dt="2023-10-11T09:43:34.477" v="3472" actId="14100"/>
          <ac:picMkLst>
            <pc:docMk/>
            <pc:sldMk cId="2172841159" sldId="1450"/>
            <ac:picMk id="13" creationId="{5D40F1C0-8D9E-6AC0-24E6-0029BD1F45F9}"/>
          </ac:picMkLst>
        </pc:picChg>
      </pc:sldChg>
      <pc:sldChg chg="addSp delSp modSp add mod delAnim modAnim">
        <pc:chgData name="Jan Matouš" userId="12525e39-6b39-418e-98f9-114a8334cbdf" providerId="ADAL" clId="{954D01C2-288B-4108-B72F-54347ADD3C9C}" dt="2023-10-11T08:58:21.251" v="3214" actId="14100"/>
        <pc:sldMkLst>
          <pc:docMk/>
          <pc:sldMk cId="3064168283" sldId="1451"/>
        </pc:sldMkLst>
        <pc:spChg chg="mod">
          <ac:chgData name="Jan Matouš" userId="12525e39-6b39-418e-98f9-114a8334cbdf" providerId="ADAL" clId="{954D01C2-288B-4108-B72F-54347ADD3C9C}" dt="2023-10-11T08:57:50.002" v="3208" actId="1076"/>
          <ac:spMkLst>
            <pc:docMk/>
            <pc:sldMk cId="3064168283" sldId="1451"/>
            <ac:spMk id="2" creationId="{00000000-0000-0000-0000-000000000000}"/>
          </ac:spMkLst>
        </pc:spChg>
        <pc:spChg chg="mod">
          <ac:chgData name="Jan Matouš" userId="12525e39-6b39-418e-98f9-114a8334cbdf" providerId="ADAL" clId="{954D01C2-288B-4108-B72F-54347ADD3C9C}" dt="2023-10-11T08:57:53.109" v="3209" actId="1076"/>
          <ac:spMkLst>
            <pc:docMk/>
            <pc:sldMk cId="3064168283" sldId="1451"/>
            <ac:spMk id="5" creationId="{66429D00-3494-730D-5829-1EB9990947C0}"/>
          </ac:spMkLst>
        </pc:spChg>
        <pc:spChg chg="add mod">
          <ac:chgData name="Jan Matouš" userId="12525e39-6b39-418e-98f9-114a8334cbdf" providerId="ADAL" clId="{954D01C2-288B-4108-B72F-54347ADD3C9C}" dt="2023-10-11T08:56:30.945" v="3193" actId="1076"/>
          <ac:spMkLst>
            <pc:docMk/>
            <pc:sldMk cId="3064168283" sldId="1451"/>
            <ac:spMk id="6" creationId="{A5B1E25D-A3D1-170F-649B-18D8C681C603}"/>
          </ac:spMkLst>
        </pc:spChg>
        <pc:picChg chg="del mod">
          <ac:chgData name="Jan Matouš" userId="12525e39-6b39-418e-98f9-114a8334cbdf" providerId="ADAL" clId="{954D01C2-288B-4108-B72F-54347ADD3C9C}" dt="2023-10-11T07:37:31.275" v="2480" actId="478"/>
          <ac:picMkLst>
            <pc:docMk/>
            <pc:sldMk cId="3064168283" sldId="1451"/>
            <ac:picMk id="4" creationId="{B28FAED5-D92B-5642-91AC-F0719A3AB4E4}"/>
          </ac:picMkLst>
        </pc:picChg>
        <pc:picChg chg="add mod">
          <ac:chgData name="Jan Matouš" userId="12525e39-6b39-418e-98f9-114a8334cbdf" providerId="ADAL" clId="{954D01C2-288B-4108-B72F-54347ADD3C9C}" dt="2023-10-11T08:58:10.891" v="3212" actId="14100"/>
          <ac:picMkLst>
            <pc:docMk/>
            <pc:sldMk cId="3064168283" sldId="1451"/>
            <ac:picMk id="7" creationId="{A3F716F6-BBB2-1DC8-27E1-3FDE410CC146}"/>
          </ac:picMkLst>
        </pc:picChg>
        <pc:picChg chg="add mod">
          <ac:chgData name="Jan Matouš" userId="12525e39-6b39-418e-98f9-114a8334cbdf" providerId="ADAL" clId="{954D01C2-288B-4108-B72F-54347ADD3C9C}" dt="2023-10-11T08:58:12.853" v="3213" actId="1076"/>
          <ac:picMkLst>
            <pc:docMk/>
            <pc:sldMk cId="3064168283" sldId="1451"/>
            <ac:picMk id="8" creationId="{A3DE91B5-0EFA-DC90-4E5D-B7DBE1F7F67D}"/>
          </ac:picMkLst>
        </pc:picChg>
        <pc:picChg chg="add mod ord">
          <ac:chgData name="Jan Matouš" userId="12525e39-6b39-418e-98f9-114a8334cbdf" providerId="ADAL" clId="{954D01C2-288B-4108-B72F-54347ADD3C9C}" dt="2023-10-11T08:58:21.251" v="3214" actId="14100"/>
          <ac:picMkLst>
            <pc:docMk/>
            <pc:sldMk cId="3064168283" sldId="1451"/>
            <ac:picMk id="10" creationId="{0086B784-B6AE-FE86-4FE1-0222D0E8811E}"/>
          </ac:picMkLst>
        </pc:picChg>
      </pc:sldChg>
      <pc:sldChg chg="modSp add mod ord">
        <pc:chgData name="Jan Matouš" userId="12525e39-6b39-418e-98f9-114a8334cbdf" providerId="ADAL" clId="{954D01C2-288B-4108-B72F-54347ADD3C9C}" dt="2023-10-11T09:07:55.942" v="3326" actId="115"/>
        <pc:sldMkLst>
          <pc:docMk/>
          <pc:sldMk cId="3050799705" sldId="1452"/>
        </pc:sldMkLst>
        <pc:spChg chg="mod">
          <ac:chgData name="Jan Matouš" userId="12525e39-6b39-418e-98f9-114a8334cbdf" providerId="ADAL" clId="{954D01C2-288B-4108-B72F-54347ADD3C9C}" dt="2023-10-11T09:07:55.942" v="3326" actId="115"/>
          <ac:spMkLst>
            <pc:docMk/>
            <pc:sldMk cId="3050799705" sldId="1452"/>
            <ac:spMk id="6" creationId="{D58BD93E-5506-74A8-9280-CBFA89A3C09B}"/>
          </ac:spMkLst>
        </pc:spChg>
      </pc:sldChg>
      <pc:sldChg chg="addSp delSp modSp add mod">
        <pc:chgData name="Jan Matouš" userId="12525e39-6b39-418e-98f9-114a8334cbdf" providerId="ADAL" clId="{954D01C2-288B-4108-B72F-54347ADD3C9C}" dt="2023-10-13T05:39:14.773" v="5330" actId="1076"/>
        <pc:sldMkLst>
          <pc:docMk/>
          <pc:sldMk cId="1514357998" sldId="1453"/>
        </pc:sldMkLst>
        <pc:spChg chg="add del mod">
          <ac:chgData name="Jan Matouš" userId="12525e39-6b39-418e-98f9-114a8334cbdf" providerId="ADAL" clId="{954D01C2-288B-4108-B72F-54347ADD3C9C}" dt="2023-10-11T09:10:12.042" v="3344" actId="478"/>
          <ac:spMkLst>
            <pc:docMk/>
            <pc:sldMk cId="1514357998" sldId="1453"/>
            <ac:spMk id="3" creationId="{8C710174-591F-7761-A2D3-D5291D671051}"/>
          </ac:spMkLst>
        </pc:spChg>
        <pc:spChg chg="del">
          <ac:chgData name="Jan Matouš" userId="12525e39-6b39-418e-98f9-114a8334cbdf" providerId="ADAL" clId="{954D01C2-288B-4108-B72F-54347ADD3C9C}" dt="2023-10-11T09:09:13.340" v="3328" actId="478"/>
          <ac:spMkLst>
            <pc:docMk/>
            <pc:sldMk cId="1514357998" sldId="1453"/>
            <ac:spMk id="4" creationId="{2AB872EA-0D33-2C2E-AF12-FA84B6E0B247}"/>
          </ac:spMkLst>
        </pc:spChg>
        <pc:spChg chg="del">
          <ac:chgData name="Jan Matouš" userId="12525e39-6b39-418e-98f9-114a8334cbdf" providerId="ADAL" clId="{954D01C2-288B-4108-B72F-54347ADD3C9C}" dt="2023-10-11T09:09:20.580" v="3331" actId="478"/>
          <ac:spMkLst>
            <pc:docMk/>
            <pc:sldMk cId="1514357998" sldId="1453"/>
            <ac:spMk id="6" creationId="{D58BD93E-5506-74A8-9280-CBFA89A3C09B}"/>
          </ac:spMkLst>
        </pc:spChg>
        <pc:spChg chg="del">
          <ac:chgData name="Jan Matouš" userId="12525e39-6b39-418e-98f9-114a8334cbdf" providerId="ADAL" clId="{954D01C2-288B-4108-B72F-54347ADD3C9C}" dt="2023-10-11T09:09:25.321" v="3332" actId="478"/>
          <ac:spMkLst>
            <pc:docMk/>
            <pc:sldMk cId="1514357998" sldId="1453"/>
            <ac:spMk id="7" creationId="{F34E16C3-84D1-2E23-9B9E-D836EF9F85E4}"/>
          </ac:spMkLst>
        </pc:spChg>
        <pc:spChg chg="add mod">
          <ac:chgData name="Jan Matouš" userId="12525e39-6b39-418e-98f9-114a8334cbdf" providerId="ADAL" clId="{954D01C2-288B-4108-B72F-54347ADD3C9C}" dt="2023-10-13T05:39:14.773" v="5330" actId="1076"/>
          <ac:spMkLst>
            <pc:docMk/>
            <pc:sldMk cId="1514357998" sldId="1453"/>
            <ac:spMk id="8" creationId="{41728175-E9FF-FD1A-F17C-4130CB0423E2}"/>
          </ac:spMkLst>
        </pc:spChg>
        <pc:spChg chg="del">
          <ac:chgData name="Jan Matouš" userId="12525e39-6b39-418e-98f9-114a8334cbdf" providerId="ADAL" clId="{954D01C2-288B-4108-B72F-54347ADD3C9C}" dt="2023-10-11T09:09:17.672" v="3330" actId="478"/>
          <ac:spMkLst>
            <pc:docMk/>
            <pc:sldMk cId="1514357998" sldId="1453"/>
            <ac:spMk id="9" creationId="{F0025726-BFA4-1B87-082A-8FE3CFD640A4}"/>
          </ac:spMkLst>
        </pc:spChg>
        <pc:spChg chg="add mod">
          <ac:chgData name="Jan Matouš" userId="12525e39-6b39-418e-98f9-114a8334cbdf" providerId="ADAL" clId="{954D01C2-288B-4108-B72F-54347ADD3C9C}" dt="2023-10-11T09:12:09.348" v="3363" actId="1076"/>
          <ac:spMkLst>
            <pc:docMk/>
            <pc:sldMk cId="1514357998" sldId="1453"/>
            <ac:spMk id="12" creationId="{6F62EFD5-B0B4-715E-B37E-43CDE0F36AAD}"/>
          </ac:spMkLst>
        </pc:spChg>
        <pc:picChg chg="del">
          <ac:chgData name="Jan Matouš" userId="12525e39-6b39-418e-98f9-114a8334cbdf" providerId="ADAL" clId="{954D01C2-288B-4108-B72F-54347ADD3C9C}" dt="2023-10-11T09:09:14.800" v="3329" actId="478"/>
          <ac:picMkLst>
            <pc:docMk/>
            <pc:sldMk cId="1514357998" sldId="1453"/>
            <ac:picMk id="10" creationId="{D2747694-7525-54DD-4345-448630A0A7D7}"/>
          </ac:picMkLst>
        </pc:picChg>
        <pc:picChg chg="add mod">
          <ac:chgData name="Jan Matouš" userId="12525e39-6b39-418e-98f9-114a8334cbdf" providerId="ADAL" clId="{954D01C2-288B-4108-B72F-54347ADD3C9C}" dt="2023-10-13T05:39:10.729" v="5329" actId="1076"/>
          <ac:picMkLst>
            <pc:docMk/>
            <pc:sldMk cId="1514357998" sldId="1453"/>
            <ac:picMk id="14" creationId="{CAC0201F-3DCD-ADDA-8913-4A0134D72845}"/>
          </ac:picMkLst>
        </pc:picChg>
        <pc:picChg chg="add del mod">
          <ac:chgData name="Jan Matouš" userId="12525e39-6b39-418e-98f9-114a8334cbdf" providerId="ADAL" clId="{954D01C2-288B-4108-B72F-54347ADD3C9C}" dt="2023-10-11T09:09:38.670" v="3337" actId="478"/>
          <ac:picMkLst>
            <pc:docMk/>
            <pc:sldMk cId="1514357998" sldId="1453"/>
            <ac:picMk id="1026" creationId="{BEA9B56D-7054-3678-1F5C-250310C93958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1T10:09:12.544" v="3720" actId="1076"/>
        <pc:sldMkLst>
          <pc:docMk/>
          <pc:sldMk cId="1443212475" sldId="1454"/>
        </pc:sldMkLst>
        <pc:spChg chg="mod">
          <ac:chgData name="Jan Matouš" userId="12525e39-6b39-418e-98f9-114a8334cbdf" providerId="ADAL" clId="{954D01C2-288B-4108-B72F-54347ADD3C9C}" dt="2023-10-11T10:08:16.454" v="3718" actId="6549"/>
          <ac:spMkLst>
            <pc:docMk/>
            <pc:sldMk cId="1443212475" sldId="1454"/>
            <ac:spMk id="2" creationId="{00000000-0000-0000-0000-000000000000}"/>
          </ac:spMkLst>
        </pc:spChg>
        <pc:spChg chg="add del mod">
          <ac:chgData name="Jan Matouš" userId="12525e39-6b39-418e-98f9-114a8334cbdf" providerId="ADAL" clId="{954D01C2-288B-4108-B72F-54347ADD3C9C}" dt="2023-10-11T09:37:51.945" v="3438" actId="478"/>
          <ac:spMkLst>
            <pc:docMk/>
            <pc:sldMk cId="1443212475" sldId="1454"/>
            <ac:spMk id="4" creationId="{7734F4D3-D3D4-1099-D8B1-3325D17DF1EC}"/>
          </ac:spMkLst>
        </pc:spChg>
        <pc:spChg chg="add mod">
          <ac:chgData name="Jan Matouš" userId="12525e39-6b39-418e-98f9-114a8334cbdf" providerId="ADAL" clId="{954D01C2-288B-4108-B72F-54347ADD3C9C}" dt="2023-10-11T10:08:07.784" v="3715" actId="1076"/>
          <ac:spMkLst>
            <pc:docMk/>
            <pc:sldMk cId="1443212475" sldId="1454"/>
            <ac:spMk id="6" creationId="{BD87C852-7CD1-58A4-2C95-CC724096C75E}"/>
          </ac:spMkLst>
        </pc:spChg>
        <pc:spChg chg="add mod">
          <ac:chgData name="Jan Matouš" userId="12525e39-6b39-418e-98f9-114a8334cbdf" providerId="ADAL" clId="{954D01C2-288B-4108-B72F-54347ADD3C9C}" dt="2023-10-11T10:09:12.544" v="3720" actId="1076"/>
          <ac:spMkLst>
            <pc:docMk/>
            <pc:sldMk cId="1443212475" sldId="1454"/>
            <ac:spMk id="10" creationId="{AE270527-FBC5-6C13-3BB6-81A0AD1138C8}"/>
          </ac:spMkLst>
        </pc:spChg>
        <pc:spChg chg="del">
          <ac:chgData name="Jan Matouš" userId="12525e39-6b39-418e-98f9-114a8334cbdf" providerId="ADAL" clId="{954D01C2-288B-4108-B72F-54347ADD3C9C}" dt="2023-10-11T09:37:46.616" v="3437" actId="478"/>
          <ac:spMkLst>
            <pc:docMk/>
            <pc:sldMk cId="1443212475" sldId="1454"/>
            <ac:spMk id="11" creationId="{C4D907BB-2798-AAF0-0981-0AFE06B710C7}"/>
          </ac:spMkLst>
        </pc:spChg>
        <pc:spChg chg="add mod">
          <ac:chgData name="Jan Matouš" userId="12525e39-6b39-418e-98f9-114a8334cbdf" providerId="ADAL" clId="{954D01C2-288B-4108-B72F-54347ADD3C9C}" dt="2023-10-11T10:07:30.508" v="3708" actId="207"/>
          <ac:spMkLst>
            <pc:docMk/>
            <pc:sldMk cId="1443212475" sldId="1454"/>
            <ac:spMk id="12" creationId="{75E2B962-0D8B-1775-B9C5-FE2149CB95BE}"/>
          </ac:spMkLst>
        </pc:spChg>
        <pc:picChg chg="add mod modCrop">
          <ac:chgData name="Jan Matouš" userId="12525e39-6b39-418e-98f9-114a8334cbdf" providerId="ADAL" clId="{954D01C2-288B-4108-B72F-54347ADD3C9C}" dt="2023-10-11T10:07:59.063" v="3713" actId="1076"/>
          <ac:picMkLst>
            <pc:docMk/>
            <pc:sldMk cId="1443212475" sldId="1454"/>
            <ac:picMk id="8" creationId="{6FDB0554-0E7E-15A4-41B0-2BD287581977}"/>
          </ac:picMkLst>
        </pc:picChg>
        <pc:picChg chg="del">
          <ac:chgData name="Jan Matouš" userId="12525e39-6b39-418e-98f9-114a8334cbdf" providerId="ADAL" clId="{954D01C2-288B-4108-B72F-54347ADD3C9C}" dt="2023-10-11T09:37:53.369" v="3439" actId="478"/>
          <ac:picMkLst>
            <pc:docMk/>
            <pc:sldMk cId="1443212475" sldId="1454"/>
            <ac:picMk id="13" creationId="{5D40F1C0-8D9E-6AC0-24E6-0029BD1F45F9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1T11:28:39.265" v="4627" actId="1076"/>
        <pc:sldMkLst>
          <pc:docMk/>
          <pc:sldMk cId="146870766" sldId="1455"/>
        </pc:sldMkLst>
        <pc:spChg chg="mod">
          <ac:chgData name="Jan Matouš" userId="12525e39-6b39-418e-98f9-114a8334cbdf" providerId="ADAL" clId="{954D01C2-288B-4108-B72F-54347ADD3C9C}" dt="2023-10-11T11:28:39.265" v="4627" actId="1076"/>
          <ac:spMkLst>
            <pc:docMk/>
            <pc:sldMk cId="146870766" sldId="1455"/>
            <ac:spMk id="2" creationId="{00000000-0000-0000-0000-000000000000}"/>
          </ac:spMkLst>
        </pc:spChg>
        <pc:spChg chg="add mod">
          <ac:chgData name="Jan Matouš" userId="12525e39-6b39-418e-98f9-114a8334cbdf" providerId="ADAL" clId="{954D01C2-288B-4108-B72F-54347ADD3C9C}" dt="2023-10-11T11:06:49.582" v="4351" actId="1076"/>
          <ac:spMkLst>
            <pc:docMk/>
            <pc:sldMk cId="146870766" sldId="1455"/>
            <ac:spMk id="5" creationId="{4F770097-5AD8-22CA-C39B-2525A3A3051A}"/>
          </ac:spMkLst>
        </pc:spChg>
        <pc:spChg chg="del">
          <ac:chgData name="Jan Matouš" userId="12525e39-6b39-418e-98f9-114a8334cbdf" providerId="ADAL" clId="{954D01C2-288B-4108-B72F-54347ADD3C9C}" dt="2023-10-11T10:10:46.853" v="3752" actId="478"/>
          <ac:spMkLst>
            <pc:docMk/>
            <pc:sldMk cId="146870766" sldId="1455"/>
            <ac:spMk id="6" creationId="{BD87C852-7CD1-58A4-2C95-CC724096C75E}"/>
          </ac:spMkLst>
        </pc:spChg>
        <pc:spChg chg="del">
          <ac:chgData name="Jan Matouš" userId="12525e39-6b39-418e-98f9-114a8334cbdf" providerId="ADAL" clId="{954D01C2-288B-4108-B72F-54347ADD3C9C}" dt="2023-10-11T10:10:44.482" v="3751" actId="478"/>
          <ac:spMkLst>
            <pc:docMk/>
            <pc:sldMk cId="146870766" sldId="1455"/>
            <ac:spMk id="10" creationId="{AE270527-FBC5-6C13-3BB6-81A0AD1138C8}"/>
          </ac:spMkLst>
        </pc:spChg>
        <pc:spChg chg="add mod">
          <ac:chgData name="Jan Matouš" userId="12525e39-6b39-418e-98f9-114a8334cbdf" providerId="ADAL" clId="{954D01C2-288B-4108-B72F-54347ADD3C9C}" dt="2023-10-11T11:06:54.410" v="4352" actId="1076"/>
          <ac:spMkLst>
            <pc:docMk/>
            <pc:sldMk cId="146870766" sldId="1455"/>
            <ac:spMk id="11" creationId="{1C2FF3D6-4831-7C2A-BE9D-9BCD411DBD34}"/>
          </ac:spMkLst>
        </pc:spChg>
        <pc:spChg chg="del">
          <ac:chgData name="Jan Matouš" userId="12525e39-6b39-418e-98f9-114a8334cbdf" providerId="ADAL" clId="{954D01C2-288B-4108-B72F-54347ADD3C9C}" dt="2023-10-11T10:10:40.874" v="3749" actId="478"/>
          <ac:spMkLst>
            <pc:docMk/>
            <pc:sldMk cId="146870766" sldId="1455"/>
            <ac:spMk id="12" creationId="{75E2B962-0D8B-1775-B9C5-FE2149CB95BE}"/>
          </ac:spMkLst>
        </pc:spChg>
        <pc:spChg chg="add mod">
          <ac:chgData name="Jan Matouš" userId="12525e39-6b39-418e-98f9-114a8334cbdf" providerId="ADAL" clId="{954D01C2-288B-4108-B72F-54347ADD3C9C}" dt="2023-10-11T11:08:05.014" v="4366" actId="1076"/>
          <ac:spMkLst>
            <pc:docMk/>
            <pc:sldMk cId="146870766" sldId="1455"/>
            <ac:spMk id="17" creationId="{50998B7A-3F45-D06A-2CC1-5EFCEEFBF426}"/>
          </ac:spMkLst>
        </pc:spChg>
        <pc:spChg chg="add mod">
          <ac:chgData name="Jan Matouš" userId="12525e39-6b39-418e-98f9-114a8334cbdf" providerId="ADAL" clId="{954D01C2-288B-4108-B72F-54347ADD3C9C}" dt="2023-10-11T11:04:12.323" v="4285" actId="1076"/>
          <ac:spMkLst>
            <pc:docMk/>
            <pc:sldMk cId="146870766" sldId="1455"/>
            <ac:spMk id="18" creationId="{6D92291C-3F7C-9CB1-FFB7-DD5FFEF78D33}"/>
          </ac:spMkLst>
        </pc:spChg>
        <pc:spChg chg="add mod">
          <ac:chgData name="Jan Matouš" userId="12525e39-6b39-418e-98f9-114a8334cbdf" providerId="ADAL" clId="{954D01C2-288B-4108-B72F-54347ADD3C9C}" dt="2023-10-11T11:08:25.762" v="4371" actId="1076"/>
          <ac:spMkLst>
            <pc:docMk/>
            <pc:sldMk cId="146870766" sldId="1455"/>
            <ac:spMk id="19" creationId="{4687CF26-675C-D5E6-78FE-180190EE902E}"/>
          </ac:spMkLst>
        </pc:spChg>
        <pc:spChg chg="add mod">
          <ac:chgData name="Jan Matouš" userId="12525e39-6b39-418e-98f9-114a8334cbdf" providerId="ADAL" clId="{954D01C2-288B-4108-B72F-54347ADD3C9C}" dt="2023-10-11T11:11:10.579" v="4379" actId="1076"/>
          <ac:spMkLst>
            <pc:docMk/>
            <pc:sldMk cId="146870766" sldId="1455"/>
            <ac:spMk id="21" creationId="{1FFBB1EB-2BF1-1E95-E051-D16C81644D33}"/>
          </ac:spMkLst>
        </pc:spChg>
        <pc:spChg chg="add mod">
          <ac:chgData name="Jan Matouš" userId="12525e39-6b39-418e-98f9-114a8334cbdf" providerId="ADAL" clId="{954D01C2-288B-4108-B72F-54347ADD3C9C}" dt="2023-10-11T11:16:40.066" v="4421" actId="1076"/>
          <ac:spMkLst>
            <pc:docMk/>
            <pc:sldMk cId="146870766" sldId="1455"/>
            <ac:spMk id="22" creationId="{B000771A-BB44-437A-3E4B-605EA352B712}"/>
          </ac:spMkLst>
        </pc:spChg>
        <pc:spChg chg="add mod">
          <ac:chgData name="Jan Matouš" userId="12525e39-6b39-418e-98f9-114a8334cbdf" providerId="ADAL" clId="{954D01C2-288B-4108-B72F-54347ADD3C9C}" dt="2023-10-11T11:08:20.339" v="4369" actId="1076"/>
          <ac:spMkLst>
            <pc:docMk/>
            <pc:sldMk cId="146870766" sldId="1455"/>
            <ac:spMk id="23" creationId="{CF1E5510-23E5-2D04-980B-72BD2A5E0B7E}"/>
          </ac:spMkLst>
        </pc:spChg>
        <pc:spChg chg="add mod">
          <ac:chgData name="Jan Matouš" userId="12525e39-6b39-418e-98f9-114a8334cbdf" providerId="ADAL" clId="{954D01C2-288B-4108-B72F-54347ADD3C9C}" dt="2023-10-11T11:08:22.995" v="4370" actId="1076"/>
          <ac:spMkLst>
            <pc:docMk/>
            <pc:sldMk cId="146870766" sldId="1455"/>
            <ac:spMk id="24" creationId="{4245EFDB-46CA-DE1E-FA73-BEDEE2CD8296}"/>
          </ac:spMkLst>
        </pc:spChg>
        <pc:spChg chg="add mod">
          <ac:chgData name="Jan Matouš" userId="12525e39-6b39-418e-98f9-114a8334cbdf" providerId="ADAL" clId="{954D01C2-288B-4108-B72F-54347ADD3C9C}" dt="2023-10-11T11:16:35.290" v="4420" actId="1076"/>
          <ac:spMkLst>
            <pc:docMk/>
            <pc:sldMk cId="146870766" sldId="1455"/>
            <ac:spMk id="32" creationId="{08A46CBE-B635-78D4-6147-C7C10CFD72B6}"/>
          </ac:spMkLst>
        </pc:spChg>
        <pc:picChg chg="add mod">
          <ac:chgData name="Jan Matouš" userId="12525e39-6b39-418e-98f9-114a8334cbdf" providerId="ADAL" clId="{954D01C2-288B-4108-B72F-54347ADD3C9C}" dt="2023-10-11T11:06:31.787" v="4346" actId="1076"/>
          <ac:picMkLst>
            <pc:docMk/>
            <pc:sldMk cId="146870766" sldId="1455"/>
            <ac:picMk id="4" creationId="{C41AF131-ABE3-5F2E-6B1A-D1F2D998F975}"/>
          </ac:picMkLst>
        </pc:picChg>
        <pc:picChg chg="del">
          <ac:chgData name="Jan Matouš" userId="12525e39-6b39-418e-98f9-114a8334cbdf" providerId="ADAL" clId="{954D01C2-288B-4108-B72F-54347ADD3C9C}" dt="2023-10-11T10:10:42.238" v="3750" actId="478"/>
          <ac:picMkLst>
            <pc:docMk/>
            <pc:sldMk cId="146870766" sldId="1455"/>
            <ac:picMk id="8" creationId="{6FDB0554-0E7E-15A4-41B0-2BD287581977}"/>
          </ac:picMkLst>
        </pc:picChg>
        <pc:picChg chg="add mod">
          <ac:chgData name="Jan Matouš" userId="12525e39-6b39-418e-98f9-114a8334cbdf" providerId="ADAL" clId="{954D01C2-288B-4108-B72F-54347ADD3C9C}" dt="2023-10-11T11:06:44.352" v="4350" actId="1076"/>
          <ac:picMkLst>
            <pc:docMk/>
            <pc:sldMk cId="146870766" sldId="1455"/>
            <ac:picMk id="9" creationId="{A0D6540D-8956-AC79-FF11-C9AE158E25A7}"/>
          </ac:picMkLst>
        </pc:picChg>
        <pc:picChg chg="add mod">
          <ac:chgData name="Jan Matouš" userId="12525e39-6b39-418e-98f9-114a8334cbdf" providerId="ADAL" clId="{954D01C2-288B-4108-B72F-54347ADD3C9C}" dt="2023-10-11T11:08:13.605" v="4368" actId="1076"/>
          <ac:picMkLst>
            <pc:docMk/>
            <pc:sldMk cId="146870766" sldId="1455"/>
            <ac:picMk id="14" creationId="{9EE3B582-A699-DDEC-ACED-EF4E2EFE6A6B}"/>
          </ac:picMkLst>
        </pc:picChg>
        <pc:picChg chg="add mod">
          <ac:chgData name="Jan Matouš" userId="12525e39-6b39-418e-98f9-114a8334cbdf" providerId="ADAL" clId="{954D01C2-288B-4108-B72F-54347ADD3C9C}" dt="2023-10-11T11:07:59.062" v="4364" actId="1076"/>
          <ac:picMkLst>
            <pc:docMk/>
            <pc:sldMk cId="146870766" sldId="1455"/>
            <ac:picMk id="16" creationId="{8EB17A24-B852-86DE-91A0-81FF8BB8816F}"/>
          </ac:picMkLst>
        </pc:picChg>
        <pc:picChg chg="add del mod">
          <ac:chgData name="Jan Matouš" userId="12525e39-6b39-418e-98f9-114a8334cbdf" providerId="ADAL" clId="{954D01C2-288B-4108-B72F-54347ADD3C9C}" dt="2023-10-11T11:10:54.638" v="4375" actId="478"/>
          <ac:picMkLst>
            <pc:docMk/>
            <pc:sldMk cId="146870766" sldId="1455"/>
            <ac:picMk id="26" creationId="{D4E6A224-E1CE-A250-DDC0-BE562478ACDA}"/>
          </ac:picMkLst>
        </pc:picChg>
        <pc:picChg chg="add mod">
          <ac:chgData name="Jan Matouš" userId="12525e39-6b39-418e-98f9-114a8334cbdf" providerId="ADAL" clId="{954D01C2-288B-4108-B72F-54347ADD3C9C}" dt="2023-10-11T11:11:06.366" v="4378" actId="1076"/>
          <ac:picMkLst>
            <pc:docMk/>
            <pc:sldMk cId="146870766" sldId="1455"/>
            <ac:picMk id="28" creationId="{99EAF83D-AE18-B574-41CE-EDA6C589FDDC}"/>
          </ac:picMkLst>
        </pc:picChg>
        <pc:picChg chg="add mod ord">
          <ac:chgData name="Jan Matouš" userId="12525e39-6b39-418e-98f9-114a8334cbdf" providerId="ADAL" clId="{954D01C2-288B-4108-B72F-54347ADD3C9C}" dt="2023-10-11T11:16:11.189" v="4415" actId="1076"/>
          <ac:picMkLst>
            <pc:docMk/>
            <pc:sldMk cId="146870766" sldId="1455"/>
            <ac:picMk id="30" creationId="{5BB0BB13-ADCA-D3FA-77E1-8C7C6A2796BF}"/>
          </ac:picMkLst>
        </pc:picChg>
      </pc:sldChg>
      <pc:sldChg chg="addSp modSp new mod ord">
        <pc:chgData name="Jan Matouš" userId="12525e39-6b39-418e-98f9-114a8334cbdf" providerId="ADAL" clId="{954D01C2-288B-4108-B72F-54347ADD3C9C}" dt="2023-10-11T11:37:42.207" v="4930" actId="1076"/>
        <pc:sldMkLst>
          <pc:docMk/>
          <pc:sldMk cId="2959133574" sldId="1456"/>
        </pc:sldMkLst>
        <pc:spChg chg="mod">
          <ac:chgData name="Jan Matouš" userId="12525e39-6b39-418e-98f9-114a8334cbdf" providerId="ADAL" clId="{954D01C2-288B-4108-B72F-54347ADD3C9C}" dt="2023-10-11T10:49:43.928" v="3929" actId="1076"/>
          <ac:spMkLst>
            <pc:docMk/>
            <pc:sldMk cId="2959133574" sldId="1456"/>
            <ac:spMk id="2" creationId="{A1DB5C52-8F67-B6C0-896C-C5A8868BCE88}"/>
          </ac:spMkLst>
        </pc:spChg>
        <pc:spChg chg="mod">
          <ac:chgData name="Jan Matouš" userId="12525e39-6b39-418e-98f9-114a8334cbdf" providerId="ADAL" clId="{954D01C2-288B-4108-B72F-54347ADD3C9C}" dt="2023-10-11T11:36:56.209" v="4918" actId="14100"/>
          <ac:spMkLst>
            <pc:docMk/>
            <pc:sldMk cId="2959133574" sldId="1456"/>
            <ac:spMk id="3" creationId="{7D18FFF8-4358-F159-13EE-07B39A4EA91C}"/>
          </ac:spMkLst>
        </pc:spChg>
        <pc:spChg chg="add mod">
          <ac:chgData name="Jan Matouš" userId="12525e39-6b39-418e-98f9-114a8334cbdf" providerId="ADAL" clId="{954D01C2-288B-4108-B72F-54347ADD3C9C}" dt="2023-10-11T11:37:25.979" v="4926" actId="1076"/>
          <ac:spMkLst>
            <pc:docMk/>
            <pc:sldMk cId="2959133574" sldId="1456"/>
            <ac:spMk id="6" creationId="{50E5F09D-7CAF-7288-6BF3-59344203E2F9}"/>
          </ac:spMkLst>
        </pc:spChg>
        <pc:spChg chg="add mod">
          <ac:chgData name="Jan Matouš" userId="12525e39-6b39-418e-98f9-114a8334cbdf" providerId="ADAL" clId="{954D01C2-288B-4108-B72F-54347ADD3C9C}" dt="2023-10-11T11:37:20.740" v="4925" actId="1076"/>
          <ac:spMkLst>
            <pc:docMk/>
            <pc:sldMk cId="2959133574" sldId="1456"/>
            <ac:spMk id="11" creationId="{EA17BFD3-1956-3D11-15FF-FAB59E8BD9CC}"/>
          </ac:spMkLst>
        </pc:spChg>
        <pc:spChg chg="add mod">
          <ac:chgData name="Jan Matouš" userId="12525e39-6b39-418e-98f9-114a8334cbdf" providerId="ADAL" clId="{954D01C2-288B-4108-B72F-54347ADD3C9C}" dt="2023-10-11T11:25:49.912" v="4548" actId="1076"/>
          <ac:spMkLst>
            <pc:docMk/>
            <pc:sldMk cId="2959133574" sldId="1456"/>
            <ac:spMk id="14" creationId="{58E195C4-CE8E-0027-E63B-D9F24171E432}"/>
          </ac:spMkLst>
        </pc:spChg>
        <pc:spChg chg="add mod">
          <ac:chgData name="Jan Matouš" userId="12525e39-6b39-418e-98f9-114a8334cbdf" providerId="ADAL" clId="{954D01C2-288B-4108-B72F-54347ADD3C9C}" dt="2023-10-11T11:37:03.246" v="4920" actId="1076"/>
          <ac:spMkLst>
            <pc:docMk/>
            <pc:sldMk cId="2959133574" sldId="1456"/>
            <ac:spMk id="17" creationId="{20B33D06-68B1-E24C-EF0F-8965E907E8EC}"/>
          </ac:spMkLst>
        </pc:spChg>
        <pc:spChg chg="add mod">
          <ac:chgData name="Jan Matouš" userId="12525e39-6b39-418e-98f9-114a8334cbdf" providerId="ADAL" clId="{954D01C2-288B-4108-B72F-54347ADD3C9C}" dt="2023-10-11T11:37:07.039" v="4921" actId="14100"/>
          <ac:spMkLst>
            <pc:docMk/>
            <pc:sldMk cId="2959133574" sldId="1456"/>
            <ac:spMk id="20" creationId="{ED5B06DB-6BD1-282B-500A-7CCDBA5E6802}"/>
          </ac:spMkLst>
        </pc:spChg>
        <pc:spChg chg="add mod">
          <ac:chgData name="Jan Matouš" userId="12525e39-6b39-418e-98f9-114a8334cbdf" providerId="ADAL" clId="{954D01C2-288B-4108-B72F-54347ADD3C9C}" dt="2023-10-11T11:37:35.945" v="4929" actId="1076"/>
          <ac:spMkLst>
            <pc:docMk/>
            <pc:sldMk cId="2959133574" sldId="1456"/>
            <ac:spMk id="23" creationId="{69AD805A-0CEF-A9C8-95FE-271DE6F7275F}"/>
          </ac:spMkLst>
        </pc:spChg>
        <pc:picChg chg="add mod">
          <ac:chgData name="Jan Matouš" userId="12525e39-6b39-418e-98f9-114a8334cbdf" providerId="ADAL" clId="{954D01C2-288B-4108-B72F-54347ADD3C9C}" dt="2023-10-11T11:19:44.213" v="4460" actId="14100"/>
          <ac:picMkLst>
            <pc:docMk/>
            <pc:sldMk cId="2959133574" sldId="1456"/>
            <ac:picMk id="5" creationId="{817DF6EB-BD56-6A9D-9F04-EF2663D2BD93}"/>
          </ac:picMkLst>
        </pc:picChg>
        <pc:picChg chg="add mod">
          <ac:chgData name="Jan Matouš" userId="12525e39-6b39-418e-98f9-114a8334cbdf" providerId="ADAL" clId="{954D01C2-288B-4108-B72F-54347ADD3C9C}" dt="2023-10-11T11:37:17.445" v="4924" actId="1076"/>
          <ac:picMkLst>
            <pc:docMk/>
            <pc:sldMk cId="2959133574" sldId="1456"/>
            <ac:picMk id="8" creationId="{435ABA32-6A4D-361D-E694-5D28058CDA62}"/>
          </ac:picMkLst>
        </pc:picChg>
        <pc:picChg chg="add mod">
          <ac:chgData name="Jan Matouš" userId="12525e39-6b39-418e-98f9-114a8334cbdf" providerId="ADAL" clId="{954D01C2-288B-4108-B72F-54347ADD3C9C}" dt="2023-10-11T11:28:25.535" v="4626" actId="1076"/>
          <ac:picMkLst>
            <pc:docMk/>
            <pc:sldMk cId="2959133574" sldId="1456"/>
            <ac:picMk id="10" creationId="{2EC05E20-BB1B-13DC-C9B9-AD00DD2C8A39}"/>
          </ac:picMkLst>
        </pc:picChg>
        <pc:picChg chg="add mod modCrop">
          <ac:chgData name="Jan Matouš" userId="12525e39-6b39-418e-98f9-114a8334cbdf" providerId="ADAL" clId="{954D01C2-288B-4108-B72F-54347ADD3C9C}" dt="2023-10-11T11:25:46.585" v="4547" actId="1076"/>
          <ac:picMkLst>
            <pc:docMk/>
            <pc:sldMk cId="2959133574" sldId="1456"/>
            <ac:picMk id="13" creationId="{043A7A6E-9712-9C96-CEEC-69DA3DEECE0A}"/>
          </ac:picMkLst>
        </pc:picChg>
        <pc:picChg chg="add mod">
          <ac:chgData name="Jan Matouš" userId="12525e39-6b39-418e-98f9-114a8334cbdf" providerId="ADAL" clId="{954D01C2-288B-4108-B72F-54347ADD3C9C}" dt="2023-10-11T11:37:42.207" v="4930" actId="1076"/>
          <ac:picMkLst>
            <pc:docMk/>
            <pc:sldMk cId="2959133574" sldId="1456"/>
            <ac:picMk id="16" creationId="{87FBFF89-BEF3-76D8-099B-0F92AFC86B07}"/>
          </ac:picMkLst>
        </pc:picChg>
        <pc:picChg chg="add mod">
          <ac:chgData name="Jan Matouš" userId="12525e39-6b39-418e-98f9-114a8334cbdf" providerId="ADAL" clId="{954D01C2-288B-4108-B72F-54347ADD3C9C}" dt="2023-10-11T11:25:56.228" v="4551" actId="1076"/>
          <ac:picMkLst>
            <pc:docMk/>
            <pc:sldMk cId="2959133574" sldId="1456"/>
            <ac:picMk id="19" creationId="{39D96D44-5810-9A8F-AC4A-17B12CC518DB}"/>
          </ac:picMkLst>
        </pc:picChg>
        <pc:picChg chg="add mod">
          <ac:chgData name="Jan Matouš" userId="12525e39-6b39-418e-98f9-114a8334cbdf" providerId="ADAL" clId="{954D01C2-288B-4108-B72F-54347ADD3C9C}" dt="2023-10-11T11:37:33.278" v="4928" actId="1076"/>
          <ac:picMkLst>
            <pc:docMk/>
            <pc:sldMk cId="2959133574" sldId="1456"/>
            <ac:picMk id="22" creationId="{7AD4FFCE-5D82-4693-D04A-B8E6F6FC30B6}"/>
          </ac:picMkLst>
        </pc:picChg>
      </pc:sldChg>
      <pc:sldChg chg="addSp modSp new mod">
        <pc:chgData name="Jan Matouš" userId="12525e39-6b39-418e-98f9-114a8334cbdf" providerId="ADAL" clId="{954D01C2-288B-4108-B72F-54347ADD3C9C}" dt="2023-10-12T07:03:48.687" v="5260" actId="14100"/>
        <pc:sldMkLst>
          <pc:docMk/>
          <pc:sldMk cId="4046691207" sldId="1457"/>
        </pc:sldMkLst>
        <pc:spChg chg="mod">
          <ac:chgData name="Jan Matouš" userId="12525e39-6b39-418e-98f9-114a8334cbdf" providerId="ADAL" clId="{954D01C2-288B-4108-B72F-54347ADD3C9C}" dt="2023-10-12T07:03:48.687" v="5260" actId="14100"/>
          <ac:spMkLst>
            <pc:docMk/>
            <pc:sldMk cId="4046691207" sldId="1457"/>
            <ac:spMk id="2" creationId="{AB6B54D3-DC39-1A8D-A28A-C04767E53800}"/>
          </ac:spMkLst>
        </pc:spChg>
        <pc:spChg chg="mod">
          <ac:chgData name="Jan Matouš" userId="12525e39-6b39-418e-98f9-114a8334cbdf" providerId="ADAL" clId="{954D01C2-288B-4108-B72F-54347ADD3C9C}" dt="2023-10-12T06:51:30.794" v="5123" actId="14100"/>
          <ac:spMkLst>
            <pc:docMk/>
            <pc:sldMk cId="4046691207" sldId="1457"/>
            <ac:spMk id="3" creationId="{6C0798EF-8A32-B08D-BC6B-D1BDAF8D04D8}"/>
          </ac:spMkLst>
        </pc:spChg>
        <pc:spChg chg="add mod">
          <ac:chgData name="Jan Matouš" userId="12525e39-6b39-418e-98f9-114a8334cbdf" providerId="ADAL" clId="{954D01C2-288B-4108-B72F-54347ADD3C9C}" dt="2023-10-12T06:49:45.180" v="5009" actId="1076"/>
          <ac:spMkLst>
            <pc:docMk/>
            <pc:sldMk cId="4046691207" sldId="1457"/>
            <ac:spMk id="4" creationId="{365CA308-FF84-73DD-E8C3-B000B09893FE}"/>
          </ac:spMkLst>
        </pc:spChg>
        <pc:picChg chg="add mod">
          <ac:chgData name="Jan Matouš" userId="12525e39-6b39-418e-98f9-114a8334cbdf" providerId="ADAL" clId="{954D01C2-288B-4108-B72F-54347ADD3C9C}" dt="2023-10-12T06:51:45.655" v="5124" actId="1076"/>
          <ac:picMkLst>
            <pc:docMk/>
            <pc:sldMk cId="4046691207" sldId="1457"/>
            <ac:picMk id="5" creationId="{D2A90D34-D4EE-A08A-A8DA-C0F6FF018FF8}"/>
          </ac:picMkLst>
        </pc:picChg>
        <pc:picChg chg="add mod">
          <ac:chgData name="Jan Matouš" userId="12525e39-6b39-418e-98f9-114a8334cbdf" providerId="ADAL" clId="{954D01C2-288B-4108-B72F-54347ADD3C9C}" dt="2023-10-12T06:51:50.409" v="5125" actId="1076"/>
          <ac:picMkLst>
            <pc:docMk/>
            <pc:sldMk cId="4046691207" sldId="1457"/>
            <ac:picMk id="7" creationId="{2DABC0D1-A770-4625-3DEE-BB02A5A87F22}"/>
          </ac:picMkLst>
        </pc:picChg>
        <pc:picChg chg="add mod">
          <ac:chgData name="Jan Matouš" userId="12525e39-6b39-418e-98f9-114a8334cbdf" providerId="ADAL" clId="{954D01C2-288B-4108-B72F-54347ADD3C9C}" dt="2023-10-12T06:51:52.451" v="5126" actId="1076"/>
          <ac:picMkLst>
            <pc:docMk/>
            <pc:sldMk cId="4046691207" sldId="1457"/>
            <ac:picMk id="8" creationId="{7E665E12-9E06-DFF2-E8B2-35242C5EB60F}"/>
          </ac:picMkLst>
        </pc:picChg>
        <pc:picChg chg="add mod">
          <ac:chgData name="Jan Matouš" userId="12525e39-6b39-418e-98f9-114a8334cbdf" providerId="ADAL" clId="{954D01C2-288B-4108-B72F-54347ADD3C9C}" dt="2023-10-12T06:50:01.882" v="5012" actId="14100"/>
          <ac:picMkLst>
            <pc:docMk/>
            <pc:sldMk cId="4046691207" sldId="1457"/>
            <ac:picMk id="10" creationId="{CA8E49A4-AEE8-9BAD-106C-31245DBDDD04}"/>
          </ac:picMkLst>
        </pc:picChg>
        <pc:picChg chg="add mod">
          <ac:chgData name="Jan Matouš" userId="12525e39-6b39-418e-98f9-114a8334cbdf" providerId="ADAL" clId="{954D01C2-288B-4108-B72F-54347ADD3C9C}" dt="2023-10-12T06:50:08.230" v="5014" actId="14100"/>
          <ac:picMkLst>
            <pc:docMk/>
            <pc:sldMk cId="4046691207" sldId="1457"/>
            <ac:picMk id="11" creationId="{00725A83-D6E7-7B9F-6504-5AC160668AF6}"/>
          </ac:picMkLst>
        </pc:picChg>
        <pc:picChg chg="add mod modCrop">
          <ac:chgData name="Jan Matouš" userId="12525e39-6b39-418e-98f9-114a8334cbdf" providerId="ADAL" clId="{954D01C2-288B-4108-B72F-54347ADD3C9C}" dt="2023-10-12T06:50:12.982" v="5016" actId="14100"/>
          <ac:picMkLst>
            <pc:docMk/>
            <pc:sldMk cId="4046691207" sldId="1457"/>
            <ac:picMk id="12" creationId="{3E299783-9A94-A0B9-0EED-88EAAF265D52}"/>
          </ac:picMkLst>
        </pc:picChg>
        <pc:picChg chg="add mod modCrop">
          <ac:chgData name="Jan Matouš" userId="12525e39-6b39-418e-98f9-114a8334cbdf" providerId="ADAL" clId="{954D01C2-288B-4108-B72F-54347ADD3C9C}" dt="2023-10-12T06:50:18.462" v="5018" actId="14100"/>
          <ac:picMkLst>
            <pc:docMk/>
            <pc:sldMk cId="4046691207" sldId="1457"/>
            <ac:picMk id="13" creationId="{985E20A1-AB80-5C28-037E-1FB008117F7C}"/>
          </ac:picMkLst>
        </pc:picChg>
      </pc:sldChg>
      <pc:sldChg chg="addSp delSp modSp new mod">
        <pc:chgData name="Jan Matouš" userId="12525e39-6b39-418e-98f9-114a8334cbdf" providerId="ADAL" clId="{954D01C2-288B-4108-B72F-54347ADD3C9C}" dt="2023-10-13T06:00:42.781" v="5610" actId="255"/>
        <pc:sldMkLst>
          <pc:docMk/>
          <pc:sldMk cId="2396944372" sldId="1458"/>
        </pc:sldMkLst>
        <pc:spChg chg="del">
          <ac:chgData name="Jan Matouš" userId="12525e39-6b39-418e-98f9-114a8334cbdf" providerId="ADAL" clId="{954D01C2-288B-4108-B72F-54347ADD3C9C}" dt="2023-10-13T05:34:08.225" v="5328" actId="478"/>
          <ac:spMkLst>
            <pc:docMk/>
            <pc:sldMk cId="2396944372" sldId="1458"/>
            <ac:spMk id="2" creationId="{C302F280-E9E7-44F9-73F7-B144D380C353}"/>
          </ac:spMkLst>
        </pc:spChg>
        <pc:spChg chg="mod">
          <ac:chgData name="Jan Matouš" userId="12525e39-6b39-418e-98f9-114a8334cbdf" providerId="ADAL" clId="{954D01C2-288B-4108-B72F-54347ADD3C9C}" dt="2023-10-13T06:00:42.781" v="5610" actId="255"/>
          <ac:spMkLst>
            <pc:docMk/>
            <pc:sldMk cId="2396944372" sldId="1458"/>
            <ac:spMk id="3" creationId="{04BD3F9A-C3FE-4971-F63F-28BB4A2E43F2}"/>
          </ac:spMkLst>
        </pc:spChg>
        <pc:spChg chg="add mod">
          <ac:chgData name="Jan Matouš" userId="12525e39-6b39-418e-98f9-114a8334cbdf" providerId="ADAL" clId="{954D01C2-288B-4108-B72F-54347ADD3C9C}" dt="2023-10-13T05:50:06.456" v="5371" actId="14100"/>
          <ac:spMkLst>
            <pc:docMk/>
            <pc:sldMk cId="2396944372" sldId="1458"/>
            <ac:spMk id="5" creationId="{60FCA0E6-EB22-70BC-34D8-7A4BC90B47AF}"/>
          </ac:spMkLst>
        </pc:spChg>
        <pc:spChg chg="add mod">
          <ac:chgData name="Jan Matouš" userId="12525e39-6b39-418e-98f9-114a8334cbdf" providerId="ADAL" clId="{954D01C2-288B-4108-B72F-54347ADD3C9C}" dt="2023-10-13T05:50:52.712" v="5380" actId="14100"/>
          <ac:spMkLst>
            <pc:docMk/>
            <pc:sldMk cId="2396944372" sldId="1458"/>
            <ac:spMk id="7" creationId="{61CA3D45-205C-EF39-2E6D-64B4B96FFCAB}"/>
          </ac:spMkLst>
        </pc:spChg>
        <pc:picChg chg="add mod">
          <ac:chgData name="Jan Matouš" userId="12525e39-6b39-418e-98f9-114a8334cbdf" providerId="ADAL" clId="{954D01C2-288B-4108-B72F-54347ADD3C9C}" dt="2023-10-13T05:54:25.845" v="5450" actId="1076"/>
          <ac:picMkLst>
            <pc:docMk/>
            <pc:sldMk cId="2396944372" sldId="1458"/>
            <ac:picMk id="4" creationId="{58FC8330-F5CA-E582-2F65-C758FA21678B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06:02:01.868" v="5633" actId="14100"/>
        <pc:sldMkLst>
          <pc:docMk/>
          <pc:sldMk cId="1573730202" sldId="1459"/>
        </pc:sldMkLst>
        <pc:spChg chg="mod">
          <ac:chgData name="Jan Matouš" userId="12525e39-6b39-418e-98f9-114a8334cbdf" providerId="ADAL" clId="{954D01C2-288B-4108-B72F-54347ADD3C9C}" dt="2023-10-13T06:01:52.778" v="5631" actId="1076"/>
          <ac:spMkLst>
            <pc:docMk/>
            <pc:sldMk cId="1573730202" sldId="1459"/>
            <ac:spMk id="3" creationId="{04BD3F9A-C3FE-4971-F63F-28BB4A2E43F2}"/>
          </ac:spMkLst>
        </pc:spChg>
        <pc:spChg chg="mod">
          <ac:chgData name="Jan Matouš" userId="12525e39-6b39-418e-98f9-114a8334cbdf" providerId="ADAL" clId="{954D01C2-288B-4108-B72F-54347ADD3C9C}" dt="2023-10-13T06:01:43.803" v="5629" actId="1076"/>
          <ac:spMkLst>
            <pc:docMk/>
            <pc:sldMk cId="1573730202" sldId="1459"/>
            <ac:spMk id="5" creationId="{60FCA0E6-EB22-70BC-34D8-7A4BC90B47AF}"/>
          </ac:spMkLst>
        </pc:spChg>
        <pc:spChg chg="mod">
          <ac:chgData name="Jan Matouš" userId="12525e39-6b39-418e-98f9-114a8334cbdf" providerId="ADAL" clId="{954D01C2-288B-4108-B72F-54347ADD3C9C}" dt="2023-10-13T06:01:46.488" v="5630" actId="1076"/>
          <ac:spMkLst>
            <pc:docMk/>
            <pc:sldMk cId="1573730202" sldId="1459"/>
            <ac:spMk id="7" creationId="{61CA3D45-205C-EF39-2E6D-64B4B96FFCAB}"/>
          </ac:spMkLst>
        </pc:spChg>
        <pc:picChg chg="add mod">
          <ac:chgData name="Jan Matouš" userId="12525e39-6b39-418e-98f9-114a8334cbdf" providerId="ADAL" clId="{954D01C2-288B-4108-B72F-54347ADD3C9C}" dt="2023-10-13T06:02:01.868" v="5633" actId="14100"/>
          <ac:picMkLst>
            <pc:docMk/>
            <pc:sldMk cId="1573730202" sldId="1459"/>
            <ac:picMk id="2" creationId="{E33A3E25-5EFC-88FC-D2D6-5EFEC20BF03E}"/>
          </ac:picMkLst>
        </pc:picChg>
        <pc:picChg chg="del">
          <ac:chgData name="Jan Matouš" userId="12525e39-6b39-418e-98f9-114a8334cbdf" providerId="ADAL" clId="{954D01C2-288B-4108-B72F-54347ADD3C9C}" dt="2023-10-13T05:54:44.930" v="5452" actId="478"/>
          <ac:picMkLst>
            <pc:docMk/>
            <pc:sldMk cId="1573730202" sldId="1459"/>
            <ac:picMk id="4" creationId="{58FC8330-F5CA-E582-2F65-C758FA21678B}"/>
          </ac:picMkLst>
        </pc:picChg>
      </pc:sldChg>
      <pc:sldChg chg="addSp delSp modSp new mod">
        <pc:chgData name="Jan Matouš" userId="12525e39-6b39-418e-98f9-114a8334cbdf" providerId="ADAL" clId="{954D01C2-288B-4108-B72F-54347ADD3C9C}" dt="2023-10-13T06:12:14.187" v="5765" actId="14100"/>
        <pc:sldMkLst>
          <pc:docMk/>
          <pc:sldMk cId="1653284321" sldId="1460"/>
        </pc:sldMkLst>
        <pc:spChg chg="del">
          <ac:chgData name="Jan Matouš" userId="12525e39-6b39-418e-98f9-114a8334cbdf" providerId="ADAL" clId="{954D01C2-288B-4108-B72F-54347ADD3C9C}" dt="2023-10-13T06:03:55.776" v="5635" actId="478"/>
          <ac:spMkLst>
            <pc:docMk/>
            <pc:sldMk cId="1653284321" sldId="1460"/>
            <ac:spMk id="2" creationId="{DEDBC11D-FC03-4953-D2B3-591781313C15}"/>
          </ac:spMkLst>
        </pc:spChg>
        <pc:spChg chg="mod">
          <ac:chgData name="Jan Matouš" userId="12525e39-6b39-418e-98f9-114a8334cbdf" providerId="ADAL" clId="{954D01C2-288B-4108-B72F-54347ADD3C9C}" dt="2023-10-13T06:12:10.421" v="5764" actId="1076"/>
          <ac:spMkLst>
            <pc:docMk/>
            <pc:sldMk cId="1653284321" sldId="1460"/>
            <ac:spMk id="3" creationId="{A0C54AB2-89BF-2B58-DF86-98937B57A94C}"/>
          </ac:spMkLst>
        </pc:spChg>
        <pc:spChg chg="add mod">
          <ac:chgData name="Jan Matouš" userId="12525e39-6b39-418e-98f9-114a8334cbdf" providerId="ADAL" clId="{954D01C2-288B-4108-B72F-54347ADD3C9C}" dt="2023-10-13T06:11:58.780" v="5761" actId="1076"/>
          <ac:spMkLst>
            <pc:docMk/>
            <pc:sldMk cId="1653284321" sldId="1460"/>
            <ac:spMk id="4" creationId="{407EDB87-9843-E270-DD3D-44ACDF62F330}"/>
          </ac:spMkLst>
        </pc:spChg>
        <pc:picChg chg="add mod">
          <ac:chgData name="Jan Matouš" userId="12525e39-6b39-418e-98f9-114a8334cbdf" providerId="ADAL" clId="{954D01C2-288B-4108-B72F-54347ADD3C9C}" dt="2023-10-13T06:12:14.187" v="5765" actId="14100"/>
          <ac:picMkLst>
            <pc:docMk/>
            <pc:sldMk cId="1653284321" sldId="1460"/>
            <ac:picMk id="5" creationId="{288DC506-3810-4187-9989-22073F2FE3ED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06:15:52.213" v="5905" actId="20577"/>
        <pc:sldMkLst>
          <pc:docMk/>
          <pc:sldMk cId="3258325812" sldId="1461"/>
        </pc:sldMkLst>
        <pc:spChg chg="mod">
          <ac:chgData name="Jan Matouš" userId="12525e39-6b39-418e-98f9-114a8334cbdf" providerId="ADAL" clId="{954D01C2-288B-4108-B72F-54347ADD3C9C}" dt="2023-10-13T06:15:52.213" v="5905" actId="20577"/>
          <ac:spMkLst>
            <pc:docMk/>
            <pc:sldMk cId="3258325812" sldId="1461"/>
            <ac:spMk id="3" creationId="{A0C54AB2-89BF-2B58-DF86-98937B57A94C}"/>
          </ac:spMkLst>
        </pc:spChg>
        <pc:picChg chg="add mod">
          <ac:chgData name="Jan Matouš" userId="12525e39-6b39-418e-98f9-114a8334cbdf" providerId="ADAL" clId="{954D01C2-288B-4108-B72F-54347ADD3C9C}" dt="2023-10-13T06:13:23.098" v="5770" actId="14100"/>
          <ac:picMkLst>
            <pc:docMk/>
            <pc:sldMk cId="3258325812" sldId="1461"/>
            <ac:picMk id="2" creationId="{9C61EC5C-40A6-3E0E-8146-E3D89297E31B}"/>
          </ac:picMkLst>
        </pc:picChg>
        <pc:picChg chg="del">
          <ac:chgData name="Jan Matouš" userId="12525e39-6b39-418e-98f9-114a8334cbdf" providerId="ADAL" clId="{954D01C2-288B-4108-B72F-54347ADD3C9C}" dt="2023-10-13T06:12:34.149" v="5767" actId="478"/>
          <ac:picMkLst>
            <pc:docMk/>
            <pc:sldMk cId="3258325812" sldId="1461"/>
            <ac:picMk id="5" creationId="{288DC506-3810-4187-9989-22073F2FE3ED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06:18:44.750" v="5991" actId="313"/>
        <pc:sldMkLst>
          <pc:docMk/>
          <pc:sldMk cId="2234253421" sldId="1462"/>
        </pc:sldMkLst>
        <pc:spChg chg="mod">
          <ac:chgData name="Jan Matouš" userId="12525e39-6b39-418e-98f9-114a8334cbdf" providerId="ADAL" clId="{954D01C2-288B-4108-B72F-54347ADD3C9C}" dt="2023-10-13T06:18:44.750" v="5991" actId="313"/>
          <ac:spMkLst>
            <pc:docMk/>
            <pc:sldMk cId="2234253421" sldId="1462"/>
            <ac:spMk id="3" creationId="{A0C54AB2-89BF-2B58-DF86-98937B57A94C}"/>
          </ac:spMkLst>
        </pc:spChg>
        <pc:picChg chg="del">
          <ac:chgData name="Jan Matouš" userId="12525e39-6b39-418e-98f9-114a8334cbdf" providerId="ADAL" clId="{954D01C2-288B-4108-B72F-54347ADD3C9C}" dt="2023-10-13T06:16:52.406" v="5907" actId="478"/>
          <ac:picMkLst>
            <pc:docMk/>
            <pc:sldMk cId="2234253421" sldId="1462"/>
            <ac:picMk id="2" creationId="{9C61EC5C-40A6-3E0E-8146-E3D89297E31B}"/>
          </ac:picMkLst>
        </pc:picChg>
        <pc:picChg chg="add mod">
          <ac:chgData name="Jan Matouš" userId="12525e39-6b39-418e-98f9-114a8334cbdf" providerId="ADAL" clId="{954D01C2-288B-4108-B72F-54347ADD3C9C}" dt="2023-10-13T06:17:10.066" v="5912" actId="14100"/>
          <ac:picMkLst>
            <pc:docMk/>
            <pc:sldMk cId="2234253421" sldId="1462"/>
            <ac:picMk id="5" creationId="{90CB0C8E-3157-B13E-7A31-08C33599F824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07:46:16.331" v="6294" actId="6549"/>
        <pc:sldMkLst>
          <pc:docMk/>
          <pc:sldMk cId="2750579310" sldId="1463"/>
        </pc:sldMkLst>
        <pc:spChg chg="mod">
          <ac:chgData name="Jan Matouš" userId="12525e39-6b39-418e-98f9-114a8334cbdf" providerId="ADAL" clId="{954D01C2-288B-4108-B72F-54347ADD3C9C}" dt="2023-10-13T07:46:16.331" v="6294" actId="6549"/>
          <ac:spMkLst>
            <pc:docMk/>
            <pc:sldMk cId="2750579310" sldId="1463"/>
            <ac:spMk id="3" creationId="{A0C54AB2-89BF-2B58-DF86-98937B57A94C}"/>
          </ac:spMkLst>
        </pc:spChg>
        <pc:spChg chg="mod">
          <ac:chgData name="Jan Matouš" userId="12525e39-6b39-418e-98f9-114a8334cbdf" providerId="ADAL" clId="{954D01C2-288B-4108-B72F-54347ADD3C9C}" dt="2023-10-13T06:31:33.215" v="6289" actId="14100"/>
          <ac:spMkLst>
            <pc:docMk/>
            <pc:sldMk cId="2750579310" sldId="1463"/>
            <ac:spMk id="4" creationId="{407EDB87-9843-E270-DD3D-44ACDF62F330}"/>
          </ac:spMkLst>
        </pc:spChg>
        <pc:spChg chg="add mod">
          <ac:chgData name="Jan Matouš" userId="12525e39-6b39-418e-98f9-114a8334cbdf" providerId="ADAL" clId="{954D01C2-288B-4108-B72F-54347ADD3C9C}" dt="2023-10-13T06:31:24.502" v="6287" actId="1076"/>
          <ac:spMkLst>
            <pc:docMk/>
            <pc:sldMk cId="2750579310" sldId="1463"/>
            <ac:spMk id="9" creationId="{D027A8AA-AE37-2E87-4ABC-109465B15C2F}"/>
          </ac:spMkLst>
        </pc:spChg>
        <pc:picChg chg="del">
          <ac:chgData name="Jan Matouš" userId="12525e39-6b39-418e-98f9-114a8334cbdf" providerId="ADAL" clId="{954D01C2-288B-4108-B72F-54347ADD3C9C}" dt="2023-10-13T06:19:21.622" v="6014" actId="478"/>
          <ac:picMkLst>
            <pc:docMk/>
            <pc:sldMk cId="2750579310" sldId="1463"/>
            <ac:picMk id="5" creationId="{90CB0C8E-3157-B13E-7A31-08C33599F824}"/>
          </ac:picMkLst>
        </pc:picChg>
        <pc:picChg chg="add mod">
          <ac:chgData name="Jan Matouš" userId="12525e39-6b39-418e-98f9-114a8334cbdf" providerId="ADAL" clId="{954D01C2-288B-4108-B72F-54347ADD3C9C}" dt="2023-10-13T06:26:36.401" v="6075" actId="1076"/>
          <ac:picMkLst>
            <pc:docMk/>
            <pc:sldMk cId="2750579310" sldId="1463"/>
            <ac:picMk id="6" creationId="{11A8134F-745F-21BB-79E9-5375B8A645F3}"/>
          </ac:picMkLst>
        </pc:picChg>
        <pc:picChg chg="add mod">
          <ac:chgData name="Jan Matouš" userId="12525e39-6b39-418e-98f9-114a8334cbdf" providerId="ADAL" clId="{954D01C2-288B-4108-B72F-54347ADD3C9C}" dt="2023-10-13T06:31:19.056" v="6286" actId="1076"/>
          <ac:picMkLst>
            <pc:docMk/>
            <pc:sldMk cId="2750579310" sldId="1463"/>
            <ac:picMk id="8" creationId="{1E6FBDBA-861A-6BA2-BB7E-5B4C5AD14914}"/>
          </ac:picMkLst>
        </pc:picChg>
      </pc:sldChg>
      <pc:sldChg chg="addSp delSp modSp add mod ord">
        <pc:chgData name="Jan Matouš" userId="12525e39-6b39-418e-98f9-114a8334cbdf" providerId="ADAL" clId="{954D01C2-288B-4108-B72F-54347ADD3C9C}" dt="2023-10-13T10:08:57.118" v="6461" actId="14100"/>
        <pc:sldMkLst>
          <pc:docMk/>
          <pc:sldMk cId="1515155056" sldId="1464"/>
        </pc:sldMkLst>
        <pc:spChg chg="add mod">
          <ac:chgData name="Jan Matouš" userId="12525e39-6b39-418e-98f9-114a8334cbdf" providerId="ADAL" clId="{954D01C2-288B-4108-B72F-54347ADD3C9C}" dt="2023-10-13T08:26:47.024" v="6342" actId="20577"/>
          <ac:spMkLst>
            <pc:docMk/>
            <pc:sldMk cId="1515155056" sldId="1464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0:04:25.386" v="6377" actId="255"/>
          <ac:spMkLst>
            <pc:docMk/>
            <pc:sldMk cId="1515155056" sldId="1464"/>
            <ac:spMk id="3" creationId="{A0C54AB2-89BF-2B58-DF86-98937B57A94C}"/>
          </ac:spMkLst>
        </pc:spChg>
        <pc:spChg chg="mod">
          <ac:chgData name="Jan Matouš" userId="12525e39-6b39-418e-98f9-114a8334cbdf" providerId="ADAL" clId="{954D01C2-288B-4108-B72F-54347ADD3C9C}" dt="2023-10-13T08:00:57.671" v="6333" actId="14100"/>
          <ac:spMkLst>
            <pc:docMk/>
            <pc:sldMk cId="1515155056" sldId="1464"/>
            <ac:spMk id="4" creationId="{407EDB87-9843-E270-DD3D-44ACDF62F330}"/>
          </ac:spMkLst>
        </pc:spChg>
        <pc:picChg chg="del">
          <ac:chgData name="Jan Matouš" userId="12525e39-6b39-418e-98f9-114a8334cbdf" providerId="ADAL" clId="{954D01C2-288B-4108-B72F-54347ADD3C9C}" dt="2023-10-13T08:08:18.445" v="6334" actId="478"/>
          <ac:picMkLst>
            <pc:docMk/>
            <pc:sldMk cId="1515155056" sldId="1464"/>
            <ac:picMk id="5" creationId="{90CB0C8E-3157-B13E-7A31-08C33599F824}"/>
          </ac:picMkLst>
        </pc:picChg>
        <pc:picChg chg="add mod">
          <ac:chgData name="Jan Matouš" userId="12525e39-6b39-418e-98f9-114a8334cbdf" providerId="ADAL" clId="{954D01C2-288B-4108-B72F-54347ADD3C9C}" dt="2023-10-13T10:08:57.118" v="6461" actId="14100"/>
          <ac:picMkLst>
            <pc:docMk/>
            <pc:sldMk cId="1515155056" sldId="1464"/>
            <ac:picMk id="7" creationId="{AFDE84CF-1AD6-5193-ED62-6F31EC458077}"/>
          </ac:picMkLst>
        </pc:picChg>
      </pc:sldChg>
      <pc:sldChg chg="addSp delSp modSp add del mod">
        <pc:chgData name="Jan Matouš" userId="12525e39-6b39-418e-98f9-114a8334cbdf" providerId="ADAL" clId="{954D01C2-288B-4108-B72F-54347ADD3C9C}" dt="2023-10-13T10:10:22.501" v="6512" actId="1076"/>
        <pc:sldMkLst>
          <pc:docMk/>
          <pc:sldMk cId="1737524557" sldId="1465"/>
        </pc:sldMkLst>
        <pc:spChg chg="mod">
          <ac:chgData name="Jan Matouš" userId="12525e39-6b39-418e-98f9-114a8334cbdf" providerId="ADAL" clId="{954D01C2-288B-4108-B72F-54347ADD3C9C}" dt="2023-10-13T10:10:05.272" v="6509" actId="1076"/>
          <ac:spMkLst>
            <pc:docMk/>
            <pc:sldMk cId="1737524557" sldId="1465"/>
            <ac:spMk id="3" creationId="{A0C54AB2-89BF-2B58-DF86-98937B57A94C}"/>
          </ac:spMkLst>
        </pc:spChg>
        <pc:picChg chg="add del mod">
          <ac:chgData name="Jan Matouš" userId="12525e39-6b39-418e-98f9-114a8334cbdf" providerId="ADAL" clId="{954D01C2-288B-4108-B72F-54347ADD3C9C}" dt="2023-10-13T10:08:25.502" v="6457" actId="478"/>
          <ac:picMkLst>
            <pc:docMk/>
            <pc:sldMk cId="1737524557" sldId="1465"/>
            <ac:picMk id="6" creationId="{8865FD21-CF58-C080-62A8-BB8A35AD1868}"/>
          </ac:picMkLst>
        </pc:picChg>
        <pc:picChg chg="del">
          <ac:chgData name="Jan Matouš" userId="12525e39-6b39-418e-98f9-114a8334cbdf" providerId="ADAL" clId="{954D01C2-288B-4108-B72F-54347ADD3C9C}" dt="2023-10-13T10:05:11.857" v="6381" actId="478"/>
          <ac:picMkLst>
            <pc:docMk/>
            <pc:sldMk cId="1737524557" sldId="1465"/>
            <ac:picMk id="7" creationId="{AFDE84CF-1AD6-5193-ED62-6F31EC458077}"/>
          </ac:picMkLst>
        </pc:picChg>
        <pc:picChg chg="add mod modCrop">
          <ac:chgData name="Jan Matouš" userId="12525e39-6b39-418e-98f9-114a8334cbdf" providerId="ADAL" clId="{954D01C2-288B-4108-B72F-54347ADD3C9C}" dt="2023-10-13T10:10:22.501" v="6512" actId="1076"/>
          <ac:picMkLst>
            <pc:docMk/>
            <pc:sldMk cId="1737524557" sldId="1465"/>
            <ac:picMk id="9" creationId="{9A19A7AE-5DE4-DE91-8C65-2A3CCD78879B}"/>
          </ac:picMkLst>
        </pc:picChg>
      </pc:sldChg>
      <pc:sldChg chg="modSp add mod">
        <pc:chgData name="Jan Matouš" userId="12525e39-6b39-418e-98f9-114a8334cbdf" providerId="ADAL" clId="{954D01C2-288B-4108-B72F-54347ADD3C9C}" dt="2023-10-13T10:10:52.812" v="6515" actId="732"/>
        <pc:sldMkLst>
          <pc:docMk/>
          <pc:sldMk cId="2660323768" sldId="1466"/>
        </pc:sldMkLst>
        <pc:picChg chg="mod modCrop">
          <ac:chgData name="Jan Matouš" userId="12525e39-6b39-418e-98f9-114a8334cbdf" providerId="ADAL" clId="{954D01C2-288B-4108-B72F-54347ADD3C9C}" dt="2023-10-13T10:10:52.812" v="6515" actId="732"/>
          <ac:picMkLst>
            <pc:docMk/>
            <pc:sldMk cId="2660323768" sldId="1466"/>
            <ac:picMk id="6" creationId="{8865FD21-CF58-C080-62A8-BB8A35AD1868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0:13:55.195" v="6564" actId="1076"/>
        <pc:sldMkLst>
          <pc:docMk/>
          <pc:sldMk cId="116430829" sldId="1467"/>
        </pc:sldMkLst>
        <pc:spChg chg="mod">
          <ac:chgData name="Jan Matouš" userId="12525e39-6b39-418e-98f9-114a8334cbdf" providerId="ADAL" clId="{954D01C2-288B-4108-B72F-54347ADD3C9C}" dt="2023-10-13T10:13:37.117" v="6560" actId="1076"/>
          <ac:spMkLst>
            <pc:docMk/>
            <pc:sldMk cId="116430829" sldId="1467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0:13:46.578" v="6562" actId="1076"/>
          <ac:spMkLst>
            <pc:docMk/>
            <pc:sldMk cId="116430829" sldId="1467"/>
            <ac:spMk id="3" creationId="{A0C54AB2-89BF-2B58-DF86-98937B57A94C}"/>
          </ac:spMkLst>
        </pc:spChg>
        <pc:spChg chg="add mod">
          <ac:chgData name="Jan Matouš" userId="12525e39-6b39-418e-98f9-114a8334cbdf" providerId="ADAL" clId="{954D01C2-288B-4108-B72F-54347ADD3C9C}" dt="2023-10-13T10:13:43.052" v="6561" actId="1076"/>
          <ac:spMkLst>
            <pc:docMk/>
            <pc:sldMk cId="116430829" sldId="1467"/>
            <ac:spMk id="10" creationId="{6BDF8930-225E-0ED5-D633-9BAEBA9A33BB}"/>
          </ac:spMkLst>
        </pc:spChg>
        <pc:picChg chg="del">
          <ac:chgData name="Jan Matouš" userId="12525e39-6b39-418e-98f9-114a8334cbdf" providerId="ADAL" clId="{954D01C2-288B-4108-B72F-54347ADD3C9C}" dt="2023-10-13T10:11:14.152" v="6519" actId="478"/>
          <ac:picMkLst>
            <pc:docMk/>
            <pc:sldMk cId="116430829" sldId="1467"/>
            <ac:picMk id="6" creationId="{8865FD21-CF58-C080-62A8-BB8A35AD1868}"/>
          </ac:picMkLst>
        </pc:picChg>
        <pc:picChg chg="add mod">
          <ac:chgData name="Jan Matouš" userId="12525e39-6b39-418e-98f9-114a8334cbdf" providerId="ADAL" clId="{954D01C2-288B-4108-B72F-54347ADD3C9C}" dt="2023-10-13T10:13:49.120" v="6563" actId="1076"/>
          <ac:picMkLst>
            <pc:docMk/>
            <pc:sldMk cId="116430829" sldId="1467"/>
            <ac:picMk id="7" creationId="{E9A01F14-53D1-CD71-B856-FA3ACEA03CE8}"/>
          </ac:picMkLst>
        </pc:picChg>
        <pc:picChg chg="add mod modCrop">
          <ac:chgData name="Jan Matouš" userId="12525e39-6b39-418e-98f9-114a8334cbdf" providerId="ADAL" clId="{954D01C2-288B-4108-B72F-54347ADD3C9C}" dt="2023-10-13T10:13:55.195" v="6564" actId="1076"/>
          <ac:picMkLst>
            <pc:docMk/>
            <pc:sldMk cId="116430829" sldId="1467"/>
            <ac:picMk id="9" creationId="{2DE73002-F3E8-85AD-F656-AE9BCEB8E5CD}"/>
          </ac:picMkLst>
        </pc:picChg>
      </pc:sldChg>
      <pc:sldChg chg="new del">
        <pc:chgData name="Jan Matouš" userId="12525e39-6b39-418e-98f9-114a8334cbdf" providerId="ADAL" clId="{954D01C2-288B-4108-B72F-54347ADD3C9C}" dt="2023-10-13T10:11:06.523" v="6517" actId="680"/>
        <pc:sldMkLst>
          <pc:docMk/>
          <pc:sldMk cId="3091785874" sldId="1467"/>
        </pc:sldMkLst>
      </pc:sldChg>
      <pc:sldChg chg="addSp delSp modSp add mod ord">
        <pc:chgData name="Jan Matouš" userId="12525e39-6b39-418e-98f9-114a8334cbdf" providerId="ADAL" clId="{954D01C2-288B-4108-B72F-54347ADD3C9C}" dt="2023-10-13T10:15:37.395" v="6586" actId="732"/>
        <pc:sldMkLst>
          <pc:docMk/>
          <pc:sldMk cId="2588834280" sldId="1468"/>
        </pc:sldMkLst>
        <pc:spChg chg="mod">
          <ac:chgData name="Jan Matouš" userId="12525e39-6b39-418e-98f9-114a8334cbdf" providerId="ADAL" clId="{954D01C2-288B-4108-B72F-54347ADD3C9C}" dt="2023-10-13T10:15:00.789" v="6580" actId="14100"/>
          <ac:spMkLst>
            <pc:docMk/>
            <pc:sldMk cId="2588834280" sldId="1468"/>
            <ac:spMk id="3" creationId="{A0C54AB2-89BF-2B58-DF86-98937B57A94C}"/>
          </ac:spMkLst>
        </pc:spChg>
        <pc:picChg chg="del">
          <ac:chgData name="Jan Matouš" userId="12525e39-6b39-418e-98f9-114a8334cbdf" providerId="ADAL" clId="{954D01C2-288B-4108-B72F-54347ADD3C9C}" dt="2023-10-13T10:14:12.783" v="6568" actId="478"/>
          <ac:picMkLst>
            <pc:docMk/>
            <pc:sldMk cId="2588834280" sldId="1468"/>
            <ac:picMk id="6" creationId="{8865FD21-CF58-C080-62A8-BB8A35AD1868}"/>
          </ac:picMkLst>
        </pc:picChg>
        <pc:picChg chg="add mod modCrop">
          <ac:chgData name="Jan Matouš" userId="12525e39-6b39-418e-98f9-114a8334cbdf" providerId="ADAL" clId="{954D01C2-288B-4108-B72F-54347ADD3C9C}" dt="2023-10-13T10:15:37.395" v="6586" actId="732"/>
          <ac:picMkLst>
            <pc:docMk/>
            <pc:sldMk cId="2588834280" sldId="1468"/>
            <ac:picMk id="7" creationId="{4B237479-3833-C361-CE04-883BEF45C17F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0:17:07.886" v="6623" actId="14100"/>
        <pc:sldMkLst>
          <pc:docMk/>
          <pc:sldMk cId="612813979" sldId="1469"/>
        </pc:sldMkLst>
        <pc:spChg chg="mod">
          <ac:chgData name="Jan Matouš" userId="12525e39-6b39-418e-98f9-114a8334cbdf" providerId="ADAL" clId="{954D01C2-288B-4108-B72F-54347ADD3C9C}" dt="2023-10-13T10:16:24.079" v="6611" actId="6549"/>
          <ac:spMkLst>
            <pc:docMk/>
            <pc:sldMk cId="612813979" sldId="1469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0:17:05.069" v="6622" actId="14100"/>
          <ac:spMkLst>
            <pc:docMk/>
            <pc:sldMk cId="612813979" sldId="1469"/>
            <ac:spMk id="3" creationId="{A0C54AB2-89BF-2B58-DF86-98937B57A94C}"/>
          </ac:spMkLst>
        </pc:spChg>
        <pc:picChg chg="add mod">
          <ac:chgData name="Jan Matouš" userId="12525e39-6b39-418e-98f9-114a8334cbdf" providerId="ADAL" clId="{954D01C2-288B-4108-B72F-54347ADD3C9C}" dt="2023-10-13T10:17:07.886" v="6623" actId="14100"/>
          <ac:picMkLst>
            <pc:docMk/>
            <pc:sldMk cId="612813979" sldId="1469"/>
            <ac:picMk id="6" creationId="{7EEA9B3D-9552-E724-193C-140206A523EB}"/>
          </ac:picMkLst>
        </pc:picChg>
        <pc:picChg chg="del">
          <ac:chgData name="Jan Matouš" userId="12525e39-6b39-418e-98f9-114a8334cbdf" providerId="ADAL" clId="{954D01C2-288B-4108-B72F-54347ADD3C9C}" dt="2023-10-13T10:16:12.832" v="6592" actId="478"/>
          <ac:picMkLst>
            <pc:docMk/>
            <pc:sldMk cId="612813979" sldId="1469"/>
            <ac:picMk id="7" creationId="{4B237479-3833-C361-CE04-883BEF45C17F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0:19:18.236" v="6661" actId="6549"/>
        <pc:sldMkLst>
          <pc:docMk/>
          <pc:sldMk cId="1746375010" sldId="1470"/>
        </pc:sldMkLst>
        <pc:spChg chg="mod">
          <ac:chgData name="Jan Matouš" userId="12525e39-6b39-418e-98f9-114a8334cbdf" providerId="ADAL" clId="{954D01C2-288B-4108-B72F-54347ADD3C9C}" dt="2023-10-13T10:19:18.236" v="6661" actId="6549"/>
          <ac:spMkLst>
            <pc:docMk/>
            <pc:sldMk cId="1746375010" sldId="1470"/>
            <ac:spMk id="3" creationId="{A0C54AB2-89BF-2B58-DF86-98937B57A94C}"/>
          </ac:spMkLst>
        </pc:spChg>
        <pc:picChg chg="del">
          <ac:chgData name="Jan Matouš" userId="12525e39-6b39-418e-98f9-114a8334cbdf" providerId="ADAL" clId="{954D01C2-288B-4108-B72F-54347ADD3C9C}" dt="2023-10-13T10:17:22.408" v="6625" actId="478"/>
          <ac:picMkLst>
            <pc:docMk/>
            <pc:sldMk cId="1746375010" sldId="1470"/>
            <ac:picMk id="6" creationId="{7EEA9B3D-9552-E724-193C-140206A523EB}"/>
          </ac:picMkLst>
        </pc:picChg>
        <pc:picChg chg="add del mod">
          <ac:chgData name="Jan Matouš" userId="12525e39-6b39-418e-98f9-114a8334cbdf" providerId="ADAL" clId="{954D01C2-288B-4108-B72F-54347ADD3C9C}" dt="2023-10-13T10:17:58.603" v="6627" actId="478"/>
          <ac:picMkLst>
            <pc:docMk/>
            <pc:sldMk cId="1746375010" sldId="1470"/>
            <ac:picMk id="7" creationId="{A941EC9F-3881-6DD1-52CF-B0A782870E95}"/>
          </ac:picMkLst>
        </pc:picChg>
        <pc:picChg chg="add mod">
          <ac:chgData name="Jan Matouš" userId="12525e39-6b39-418e-98f9-114a8334cbdf" providerId="ADAL" clId="{954D01C2-288B-4108-B72F-54347ADD3C9C}" dt="2023-10-13T10:19:05.749" v="6630" actId="14100"/>
          <ac:picMkLst>
            <pc:docMk/>
            <pc:sldMk cId="1746375010" sldId="1470"/>
            <ac:picMk id="9" creationId="{E5CF50AC-1E37-6957-BD66-E3C2701BF9FE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0:20:30.957" v="6676" actId="20577"/>
        <pc:sldMkLst>
          <pc:docMk/>
          <pc:sldMk cId="296205775" sldId="1471"/>
        </pc:sldMkLst>
        <pc:spChg chg="mod">
          <ac:chgData name="Jan Matouš" userId="12525e39-6b39-418e-98f9-114a8334cbdf" providerId="ADAL" clId="{954D01C2-288B-4108-B72F-54347ADD3C9C}" dt="2023-10-13T10:20:30.957" v="6676" actId="20577"/>
          <ac:spMkLst>
            <pc:docMk/>
            <pc:sldMk cId="296205775" sldId="1471"/>
            <ac:spMk id="3" creationId="{A0C54AB2-89BF-2B58-DF86-98937B57A94C}"/>
          </ac:spMkLst>
        </pc:spChg>
        <pc:picChg chg="add mod">
          <ac:chgData name="Jan Matouš" userId="12525e39-6b39-418e-98f9-114a8334cbdf" providerId="ADAL" clId="{954D01C2-288B-4108-B72F-54347ADD3C9C}" dt="2023-10-13T10:20:14.365" v="6667" actId="1076"/>
          <ac:picMkLst>
            <pc:docMk/>
            <pc:sldMk cId="296205775" sldId="1471"/>
            <ac:picMk id="5" creationId="{D2FF7135-07B3-D2C1-EFDC-604ED841CC0D}"/>
          </ac:picMkLst>
        </pc:picChg>
        <pc:picChg chg="del">
          <ac:chgData name="Jan Matouš" userId="12525e39-6b39-418e-98f9-114a8334cbdf" providerId="ADAL" clId="{954D01C2-288B-4108-B72F-54347ADD3C9C}" dt="2023-10-13T10:19:28.393" v="6663" actId="478"/>
          <ac:picMkLst>
            <pc:docMk/>
            <pc:sldMk cId="296205775" sldId="1471"/>
            <ac:picMk id="9" creationId="{E5CF50AC-1E37-6957-BD66-E3C2701BF9FE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0:22:50.225" v="6719" actId="1076"/>
        <pc:sldMkLst>
          <pc:docMk/>
          <pc:sldMk cId="1458145251" sldId="1472"/>
        </pc:sldMkLst>
        <pc:spChg chg="mod">
          <ac:chgData name="Jan Matouš" userId="12525e39-6b39-418e-98f9-114a8334cbdf" providerId="ADAL" clId="{954D01C2-288B-4108-B72F-54347ADD3C9C}" dt="2023-10-13T10:22:40.566" v="6716" actId="20577"/>
          <ac:spMkLst>
            <pc:docMk/>
            <pc:sldMk cId="1458145251" sldId="1472"/>
            <ac:spMk id="3" creationId="{A0C54AB2-89BF-2B58-DF86-98937B57A94C}"/>
          </ac:spMkLst>
        </pc:spChg>
        <pc:picChg chg="del">
          <ac:chgData name="Jan Matouš" userId="12525e39-6b39-418e-98f9-114a8334cbdf" providerId="ADAL" clId="{954D01C2-288B-4108-B72F-54347ADD3C9C}" dt="2023-10-13T10:21:05.365" v="6678" actId="478"/>
          <ac:picMkLst>
            <pc:docMk/>
            <pc:sldMk cId="1458145251" sldId="1472"/>
            <ac:picMk id="5" creationId="{D2FF7135-07B3-D2C1-EFDC-604ED841CC0D}"/>
          </ac:picMkLst>
        </pc:picChg>
        <pc:picChg chg="add mod modCrop">
          <ac:chgData name="Jan Matouš" userId="12525e39-6b39-418e-98f9-114a8334cbdf" providerId="ADAL" clId="{954D01C2-288B-4108-B72F-54347ADD3C9C}" dt="2023-10-13T10:22:50.225" v="6719" actId="1076"/>
          <ac:picMkLst>
            <pc:docMk/>
            <pc:sldMk cId="1458145251" sldId="1472"/>
            <ac:picMk id="7" creationId="{58D3573E-860A-1934-DE1B-E5E9FE0FDBD9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3:06:40.651" v="7448" actId="1076"/>
        <pc:sldMkLst>
          <pc:docMk/>
          <pc:sldMk cId="3439510405" sldId="1473"/>
        </pc:sldMkLst>
        <pc:spChg chg="mod">
          <ac:chgData name="Jan Matouš" userId="12525e39-6b39-418e-98f9-114a8334cbdf" providerId="ADAL" clId="{954D01C2-288B-4108-B72F-54347ADD3C9C}" dt="2023-10-13T12:22:35.416" v="6732" actId="20577"/>
          <ac:spMkLst>
            <pc:docMk/>
            <pc:sldMk cId="3439510405" sldId="1473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3:05:48.904" v="7432" actId="14100"/>
          <ac:spMkLst>
            <pc:docMk/>
            <pc:sldMk cId="3439510405" sldId="1473"/>
            <ac:spMk id="3" creationId="{A0C54AB2-89BF-2B58-DF86-98937B57A94C}"/>
          </ac:spMkLst>
        </pc:spChg>
        <pc:spChg chg="mod">
          <ac:chgData name="Jan Matouš" userId="12525e39-6b39-418e-98f9-114a8334cbdf" providerId="ADAL" clId="{954D01C2-288B-4108-B72F-54347ADD3C9C}" dt="2023-10-13T12:22:25.900" v="6726" actId="20577"/>
          <ac:spMkLst>
            <pc:docMk/>
            <pc:sldMk cId="3439510405" sldId="1473"/>
            <ac:spMk id="4" creationId="{407EDB87-9843-E270-DD3D-44ACDF62F330}"/>
          </ac:spMkLst>
        </pc:spChg>
        <pc:picChg chg="add mod modCrop">
          <ac:chgData name="Jan Matouš" userId="12525e39-6b39-418e-98f9-114a8334cbdf" providerId="ADAL" clId="{954D01C2-288B-4108-B72F-54347ADD3C9C}" dt="2023-10-13T13:06:40.651" v="7448" actId="1076"/>
          <ac:picMkLst>
            <pc:docMk/>
            <pc:sldMk cId="3439510405" sldId="1473"/>
            <ac:picMk id="5" creationId="{DE5BD29E-590C-6D8C-968C-C794BC702706}"/>
          </ac:picMkLst>
        </pc:picChg>
        <pc:picChg chg="del">
          <ac:chgData name="Jan Matouš" userId="12525e39-6b39-418e-98f9-114a8334cbdf" providerId="ADAL" clId="{954D01C2-288B-4108-B72F-54347ADD3C9C}" dt="2023-10-13T12:22:28.680" v="6727" actId="478"/>
          <ac:picMkLst>
            <pc:docMk/>
            <pc:sldMk cId="3439510405" sldId="1473"/>
            <ac:picMk id="7" creationId="{58D3573E-860A-1934-DE1B-E5E9FE0FDBD9}"/>
          </ac:picMkLst>
        </pc:picChg>
        <pc:picChg chg="add del mod">
          <ac:chgData name="Jan Matouš" userId="12525e39-6b39-418e-98f9-114a8334cbdf" providerId="ADAL" clId="{954D01C2-288B-4108-B72F-54347ADD3C9C}" dt="2023-10-13T12:57:12.061" v="7351" actId="478"/>
          <ac:picMkLst>
            <pc:docMk/>
            <pc:sldMk cId="3439510405" sldId="1473"/>
            <ac:picMk id="8" creationId="{9FC1C761-7F47-E049-033C-B12CE21F033C}"/>
          </ac:picMkLst>
        </pc:picChg>
        <pc:picChg chg="add mod">
          <ac:chgData name="Jan Matouš" userId="12525e39-6b39-418e-98f9-114a8334cbdf" providerId="ADAL" clId="{954D01C2-288B-4108-B72F-54347ADD3C9C}" dt="2023-10-13T13:06:33.709" v="7446" actId="1076"/>
          <ac:picMkLst>
            <pc:docMk/>
            <pc:sldMk cId="3439510405" sldId="1473"/>
            <ac:picMk id="10" creationId="{2751AC1B-B945-BAC4-D90B-B4E24A4B7759}"/>
          </ac:picMkLst>
        </pc:picChg>
        <pc:picChg chg="add mod modCrop">
          <ac:chgData name="Jan Matouš" userId="12525e39-6b39-418e-98f9-114a8334cbdf" providerId="ADAL" clId="{954D01C2-288B-4108-B72F-54347ADD3C9C}" dt="2023-10-13T13:06:31.604" v="7445" actId="1076"/>
          <ac:picMkLst>
            <pc:docMk/>
            <pc:sldMk cId="3439510405" sldId="1473"/>
            <ac:picMk id="12" creationId="{93D514D1-CA3A-4C6B-0AF0-9A13C4B120ED}"/>
          </ac:picMkLst>
        </pc:picChg>
        <pc:picChg chg="add mod modCrop">
          <ac:chgData name="Jan Matouš" userId="12525e39-6b39-418e-98f9-114a8334cbdf" providerId="ADAL" clId="{954D01C2-288B-4108-B72F-54347ADD3C9C}" dt="2023-10-13T13:06:38.033" v="7447" actId="1076"/>
          <ac:picMkLst>
            <pc:docMk/>
            <pc:sldMk cId="3439510405" sldId="1473"/>
            <ac:picMk id="14" creationId="{E7E831A7-DFBF-A214-14F2-11D6515B3B77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3:06:52.989" v="7449" actId="1076"/>
        <pc:sldMkLst>
          <pc:docMk/>
          <pc:sldMk cId="3858337230" sldId="1474"/>
        </pc:sldMkLst>
        <pc:spChg chg="mod">
          <ac:chgData name="Jan Matouš" userId="12525e39-6b39-418e-98f9-114a8334cbdf" providerId="ADAL" clId="{954D01C2-288B-4108-B72F-54347ADD3C9C}" dt="2023-10-13T12:52:14.209" v="7300" actId="1076"/>
          <ac:spMkLst>
            <pc:docMk/>
            <pc:sldMk cId="3858337230" sldId="1474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2:52:30.259" v="7304" actId="1076"/>
          <ac:spMkLst>
            <pc:docMk/>
            <pc:sldMk cId="3858337230" sldId="1474"/>
            <ac:spMk id="3" creationId="{A0C54AB2-89BF-2B58-DF86-98937B57A94C}"/>
          </ac:spMkLst>
        </pc:spChg>
        <pc:graphicFrameChg chg="add del mod">
          <ac:chgData name="Jan Matouš" userId="12525e39-6b39-418e-98f9-114a8334cbdf" providerId="ADAL" clId="{954D01C2-288B-4108-B72F-54347ADD3C9C}" dt="2023-10-13T12:50:13.120" v="7271" actId="478"/>
          <ac:graphicFrameMkLst>
            <pc:docMk/>
            <pc:sldMk cId="3858337230" sldId="1474"/>
            <ac:graphicFrameMk id="5" creationId="{101B0BFE-7F88-6D1F-1376-4F0005DCD8BE}"/>
          </ac:graphicFrameMkLst>
        </pc:graphicFrameChg>
        <pc:picChg chg="add mod modCrop">
          <ac:chgData name="Jan Matouš" userId="12525e39-6b39-418e-98f9-114a8334cbdf" providerId="ADAL" clId="{954D01C2-288B-4108-B72F-54347ADD3C9C}" dt="2023-10-13T12:52:35.944" v="7305" actId="1076"/>
          <ac:picMkLst>
            <pc:docMk/>
            <pc:sldMk cId="3858337230" sldId="1474"/>
            <ac:picMk id="6" creationId="{12F3E18E-CEBD-044E-3B2D-247FBECBF416}"/>
          </ac:picMkLst>
        </pc:picChg>
        <pc:picChg chg="add del mod">
          <ac:chgData name="Jan Matouš" userId="12525e39-6b39-418e-98f9-114a8334cbdf" providerId="ADAL" clId="{954D01C2-288B-4108-B72F-54347ADD3C9C}" dt="2023-10-13T12:50:26.078" v="7274" actId="478"/>
          <ac:picMkLst>
            <pc:docMk/>
            <pc:sldMk cId="3858337230" sldId="1474"/>
            <ac:picMk id="6145" creationId="{E32B1DD0-8E6C-05D4-534F-61F4D9BA06E8}"/>
          </ac:picMkLst>
        </pc:picChg>
        <pc:picChg chg="add mod">
          <ac:chgData name="Jan Matouš" userId="12525e39-6b39-418e-98f9-114a8334cbdf" providerId="ADAL" clId="{954D01C2-288B-4108-B72F-54347ADD3C9C}" dt="2023-10-13T13:06:52.989" v="7449" actId="1076"/>
          <ac:picMkLst>
            <pc:docMk/>
            <pc:sldMk cId="3858337230" sldId="1474"/>
            <ac:picMk id="6146" creationId="{F1C16CE0-1803-0622-B94F-28724CBB01EB}"/>
          </ac:picMkLst>
        </pc:picChg>
        <pc:picChg chg="add mod">
          <ac:chgData name="Jan Matouš" userId="12525e39-6b39-418e-98f9-114a8334cbdf" providerId="ADAL" clId="{954D01C2-288B-4108-B72F-54347ADD3C9C}" dt="2023-10-13T12:52:39.227" v="7306" actId="1076"/>
          <ac:picMkLst>
            <pc:docMk/>
            <pc:sldMk cId="3858337230" sldId="1474"/>
            <ac:picMk id="6147" creationId="{B1DE7428-77BD-FDB1-3A73-CC3AD6F7DB42}"/>
          </ac:picMkLst>
        </pc:picChg>
      </pc:sldChg>
      <pc:sldChg chg="addSp modSp add mod">
        <pc:chgData name="Jan Matouš" userId="12525e39-6b39-418e-98f9-114a8334cbdf" providerId="ADAL" clId="{954D01C2-288B-4108-B72F-54347ADD3C9C}" dt="2023-10-13T12:47:38.204" v="7225" actId="20577"/>
        <pc:sldMkLst>
          <pc:docMk/>
          <pc:sldMk cId="2188627997" sldId="1475"/>
        </pc:sldMkLst>
        <pc:spChg chg="mod">
          <ac:chgData name="Jan Matouš" userId="12525e39-6b39-418e-98f9-114a8334cbdf" providerId="ADAL" clId="{954D01C2-288B-4108-B72F-54347ADD3C9C}" dt="2023-10-13T12:47:38.204" v="7225" actId="20577"/>
          <ac:spMkLst>
            <pc:docMk/>
            <pc:sldMk cId="2188627997" sldId="1475"/>
            <ac:spMk id="3" creationId="{A0C54AB2-89BF-2B58-DF86-98937B57A94C}"/>
          </ac:spMkLst>
        </pc:spChg>
        <pc:picChg chg="add mod">
          <ac:chgData name="Jan Matouš" userId="12525e39-6b39-418e-98f9-114a8334cbdf" providerId="ADAL" clId="{954D01C2-288B-4108-B72F-54347ADD3C9C}" dt="2023-10-13T12:29:44.081" v="6862" actId="14100"/>
          <ac:picMkLst>
            <pc:docMk/>
            <pc:sldMk cId="2188627997" sldId="1475"/>
            <ac:picMk id="5" creationId="{A4411A2B-0C36-CED6-3518-3518C4EB848F}"/>
          </ac:picMkLst>
        </pc:picChg>
        <pc:picChg chg="add mod">
          <ac:chgData name="Jan Matouš" userId="12525e39-6b39-418e-98f9-114a8334cbdf" providerId="ADAL" clId="{954D01C2-288B-4108-B72F-54347ADD3C9C}" dt="2023-10-13T12:47:27.547" v="7205" actId="1076"/>
          <ac:picMkLst>
            <pc:docMk/>
            <pc:sldMk cId="2188627997" sldId="1475"/>
            <ac:picMk id="7" creationId="{C7E8A623-6C9D-7EC2-050A-4F97E3B5F683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2:59:14.781" v="7380" actId="1076"/>
        <pc:sldMkLst>
          <pc:docMk/>
          <pc:sldMk cId="701379626" sldId="1476"/>
        </pc:sldMkLst>
        <pc:spChg chg="mod">
          <ac:chgData name="Jan Matouš" userId="12525e39-6b39-418e-98f9-114a8334cbdf" providerId="ADAL" clId="{954D01C2-288B-4108-B72F-54347ADD3C9C}" dt="2023-10-13T12:58:40.977" v="7373" actId="1076"/>
          <ac:spMkLst>
            <pc:docMk/>
            <pc:sldMk cId="701379626" sldId="1476"/>
            <ac:spMk id="3" creationId="{A0C54AB2-89BF-2B58-DF86-98937B57A94C}"/>
          </ac:spMkLst>
        </pc:spChg>
        <pc:graphicFrameChg chg="add del mod">
          <ac:chgData name="Jan Matouš" userId="12525e39-6b39-418e-98f9-114a8334cbdf" providerId="ADAL" clId="{954D01C2-288B-4108-B72F-54347ADD3C9C}" dt="2023-10-13T12:38:54.768" v="7062"/>
          <ac:graphicFrameMkLst>
            <pc:docMk/>
            <pc:sldMk cId="701379626" sldId="1476"/>
            <ac:graphicFrameMk id="6" creationId="{C8C1A089-DA23-312E-014B-D77A73B7DD53}"/>
          </ac:graphicFrameMkLst>
        </pc:graphicFrameChg>
        <pc:picChg chg="add mod">
          <ac:chgData name="Jan Matouš" userId="12525e39-6b39-418e-98f9-114a8334cbdf" providerId="ADAL" clId="{954D01C2-288B-4108-B72F-54347ADD3C9C}" dt="2023-10-13T12:59:12.441" v="7379" actId="1076"/>
          <ac:picMkLst>
            <pc:docMk/>
            <pc:sldMk cId="701379626" sldId="1476"/>
            <ac:picMk id="5" creationId="{613D3548-0D4E-1828-CB75-5B062E5B0A91}"/>
          </ac:picMkLst>
        </pc:picChg>
        <pc:picChg chg="add del mod">
          <ac:chgData name="Jan Matouš" userId="12525e39-6b39-418e-98f9-114a8334cbdf" providerId="ADAL" clId="{954D01C2-288B-4108-B72F-54347ADD3C9C}" dt="2023-10-13T12:57:42.136" v="7364" actId="478"/>
          <ac:picMkLst>
            <pc:docMk/>
            <pc:sldMk cId="701379626" sldId="1476"/>
            <ac:picMk id="7" creationId="{6FD26CFF-F330-D430-C9B7-1CFF11B06F7F}"/>
          </ac:picMkLst>
        </pc:picChg>
        <pc:picChg chg="add mod modCrop">
          <ac:chgData name="Jan Matouš" userId="12525e39-6b39-418e-98f9-114a8334cbdf" providerId="ADAL" clId="{954D01C2-288B-4108-B72F-54347ADD3C9C}" dt="2023-10-13T12:59:14.781" v="7380" actId="1076"/>
          <ac:picMkLst>
            <pc:docMk/>
            <pc:sldMk cId="701379626" sldId="1476"/>
            <ac:picMk id="9" creationId="{0488F96F-5DB5-4292-4E98-C08860ED4DDC}"/>
          </ac:picMkLst>
        </pc:picChg>
        <pc:picChg chg="add del mod">
          <ac:chgData name="Jan Matouš" userId="12525e39-6b39-418e-98f9-114a8334cbdf" providerId="ADAL" clId="{954D01C2-288B-4108-B72F-54347ADD3C9C}" dt="2023-10-13T12:38:54.768" v="7062"/>
          <ac:picMkLst>
            <pc:docMk/>
            <pc:sldMk cId="701379626" sldId="1476"/>
            <ac:picMk id="3073" creationId="{CA4A7670-2390-9284-AB48-1752D4F55E50}"/>
          </ac:picMkLst>
        </pc:picChg>
        <pc:picChg chg="add del mod">
          <ac:chgData name="Jan Matouš" userId="12525e39-6b39-418e-98f9-114a8334cbdf" providerId="ADAL" clId="{954D01C2-288B-4108-B72F-54347ADD3C9C}" dt="2023-10-13T12:38:54.768" v="7062"/>
          <ac:picMkLst>
            <pc:docMk/>
            <pc:sldMk cId="701379626" sldId="1476"/>
            <ac:picMk id="3074" creationId="{E148E1F9-5311-E8B7-8E97-15239B974840}"/>
          </ac:picMkLst>
        </pc:picChg>
      </pc:sldChg>
      <pc:sldChg chg="addSp modSp add mod">
        <pc:chgData name="Jan Matouš" userId="12525e39-6b39-418e-98f9-114a8334cbdf" providerId="ADAL" clId="{954D01C2-288B-4108-B72F-54347ADD3C9C}" dt="2023-10-13T12:28:35.262" v="6854" actId="1076"/>
        <pc:sldMkLst>
          <pc:docMk/>
          <pc:sldMk cId="927175389" sldId="1477"/>
        </pc:sldMkLst>
        <pc:spChg chg="mod">
          <ac:chgData name="Jan Matouš" userId="12525e39-6b39-418e-98f9-114a8334cbdf" providerId="ADAL" clId="{954D01C2-288B-4108-B72F-54347ADD3C9C}" dt="2023-10-13T12:28:16.344" v="6853" actId="1076"/>
          <ac:spMkLst>
            <pc:docMk/>
            <pc:sldMk cId="927175389" sldId="1477"/>
            <ac:spMk id="3" creationId="{A0C54AB2-89BF-2B58-DF86-98937B57A94C}"/>
          </ac:spMkLst>
        </pc:spChg>
        <pc:picChg chg="add mod">
          <ac:chgData name="Jan Matouš" userId="12525e39-6b39-418e-98f9-114a8334cbdf" providerId="ADAL" clId="{954D01C2-288B-4108-B72F-54347ADD3C9C}" dt="2023-10-13T12:28:35.262" v="6854" actId="1076"/>
          <ac:picMkLst>
            <pc:docMk/>
            <pc:sldMk cId="927175389" sldId="1477"/>
            <ac:picMk id="5" creationId="{39C7BB27-27D8-733A-4169-1B9A29EB5C4C}"/>
          </ac:picMkLst>
        </pc:picChg>
      </pc:sldChg>
      <pc:sldChg chg="new del">
        <pc:chgData name="Jan Matouš" userId="12525e39-6b39-418e-98f9-114a8334cbdf" providerId="ADAL" clId="{954D01C2-288B-4108-B72F-54347ADD3C9C}" dt="2023-10-13T12:27:45.853" v="6834" actId="680"/>
        <pc:sldMkLst>
          <pc:docMk/>
          <pc:sldMk cId="3135891370" sldId="1477"/>
        </pc:sldMkLst>
      </pc:sldChg>
      <pc:sldChg chg="addSp delSp modSp add mod">
        <pc:chgData name="Jan Matouš" userId="12525e39-6b39-418e-98f9-114a8334cbdf" providerId="ADAL" clId="{954D01C2-288B-4108-B72F-54347ADD3C9C}" dt="2023-10-13T12:45:12.381" v="7184" actId="1076"/>
        <pc:sldMkLst>
          <pc:docMk/>
          <pc:sldMk cId="2434769550" sldId="1478"/>
        </pc:sldMkLst>
        <pc:spChg chg="mod">
          <ac:chgData name="Jan Matouš" userId="12525e39-6b39-418e-98f9-114a8334cbdf" providerId="ADAL" clId="{954D01C2-288B-4108-B72F-54347ADD3C9C}" dt="2023-10-13T12:30:57.073" v="6887" actId="20577"/>
          <ac:spMkLst>
            <pc:docMk/>
            <pc:sldMk cId="2434769550" sldId="1478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2:43:17.460" v="7151" actId="1076"/>
          <ac:spMkLst>
            <pc:docMk/>
            <pc:sldMk cId="2434769550" sldId="1478"/>
            <ac:spMk id="3" creationId="{A0C54AB2-89BF-2B58-DF86-98937B57A94C}"/>
          </ac:spMkLst>
        </pc:spChg>
        <pc:spChg chg="add mod">
          <ac:chgData name="Jan Matouš" userId="12525e39-6b39-418e-98f9-114a8334cbdf" providerId="ADAL" clId="{954D01C2-288B-4108-B72F-54347ADD3C9C}" dt="2023-10-13T12:45:12.381" v="7184" actId="1076"/>
          <ac:spMkLst>
            <pc:docMk/>
            <pc:sldMk cId="2434769550" sldId="1478"/>
            <ac:spMk id="10" creationId="{1A7F6DDA-D82E-74D0-4192-0987E26AC30C}"/>
          </ac:spMkLst>
        </pc:spChg>
        <pc:spChg chg="add mod">
          <ac:chgData name="Jan Matouš" userId="12525e39-6b39-418e-98f9-114a8334cbdf" providerId="ADAL" clId="{954D01C2-288B-4108-B72F-54347ADD3C9C}" dt="2023-10-13T12:42:25.027" v="7139" actId="20577"/>
          <ac:spMkLst>
            <pc:docMk/>
            <pc:sldMk cId="2434769550" sldId="1478"/>
            <ac:spMk id="11" creationId="{13DDDFF3-8847-249D-5ADE-A7D094336E6F}"/>
          </ac:spMkLst>
        </pc:spChg>
        <pc:picChg chg="del">
          <ac:chgData name="Jan Matouš" userId="12525e39-6b39-418e-98f9-114a8334cbdf" providerId="ADAL" clId="{954D01C2-288B-4108-B72F-54347ADD3C9C}" dt="2023-10-13T12:30:46.253" v="6864" actId="478"/>
          <ac:picMkLst>
            <pc:docMk/>
            <pc:sldMk cId="2434769550" sldId="1478"/>
            <ac:picMk id="5" creationId="{39C7BB27-27D8-733A-4169-1B9A29EB5C4C}"/>
          </ac:picMkLst>
        </pc:picChg>
        <pc:picChg chg="add mod modCrop">
          <ac:chgData name="Jan Matouš" userId="12525e39-6b39-418e-98f9-114a8334cbdf" providerId="ADAL" clId="{954D01C2-288B-4108-B72F-54347ADD3C9C}" dt="2023-10-13T12:31:18.505" v="6892" actId="14100"/>
          <ac:picMkLst>
            <pc:docMk/>
            <pc:sldMk cId="2434769550" sldId="1478"/>
            <ac:picMk id="6" creationId="{EEC3D47A-A36C-6A34-AED9-72C9C92FA895}"/>
          </ac:picMkLst>
        </pc:picChg>
        <pc:picChg chg="add mod">
          <ac:chgData name="Jan Matouš" userId="12525e39-6b39-418e-98f9-114a8334cbdf" providerId="ADAL" clId="{954D01C2-288B-4108-B72F-54347ADD3C9C}" dt="2023-10-13T12:45:09.113" v="7183" actId="1076"/>
          <ac:picMkLst>
            <pc:docMk/>
            <pc:sldMk cId="2434769550" sldId="1478"/>
            <ac:picMk id="7" creationId="{6D5D0D40-369A-1071-C3A8-EA8C99E07558}"/>
          </ac:picMkLst>
        </pc:picChg>
        <pc:picChg chg="add del mod">
          <ac:chgData name="Jan Matouš" userId="12525e39-6b39-418e-98f9-114a8334cbdf" providerId="ADAL" clId="{954D01C2-288B-4108-B72F-54347ADD3C9C}" dt="2023-10-13T12:36:47.107" v="7027" actId="478"/>
          <ac:picMkLst>
            <pc:docMk/>
            <pc:sldMk cId="2434769550" sldId="1478"/>
            <ac:picMk id="9" creationId="{B488BA8D-AAFC-244D-56E1-5E03B862D3B5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2:46:30.723" v="7200" actId="1076"/>
        <pc:sldMkLst>
          <pc:docMk/>
          <pc:sldMk cId="1922881785" sldId="1479"/>
        </pc:sldMkLst>
        <pc:spChg chg="mod">
          <ac:chgData name="Jan Matouš" userId="12525e39-6b39-418e-98f9-114a8334cbdf" providerId="ADAL" clId="{954D01C2-288B-4108-B72F-54347ADD3C9C}" dt="2023-10-13T12:33:56.830" v="6958" actId="20577"/>
          <ac:spMkLst>
            <pc:docMk/>
            <pc:sldMk cId="1922881785" sldId="1479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2:46:06.767" v="7195" actId="1076"/>
          <ac:spMkLst>
            <pc:docMk/>
            <pc:sldMk cId="1922881785" sldId="1479"/>
            <ac:spMk id="3" creationId="{A0C54AB2-89BF-2B58-DF86-98937B57A94C}"/>
          </ac:spMkLst>
        </pc:spChg>
        <pc:graphicFrameChg chg="add del mod">
          <ac:chgData name="Jan Matouš" userId="12525e39-6b39-418e-98f9-114a8334cbdf" providerId="ADAL" clId="{954D01C2-288B-4108-B72F-54347ADD3C9C}" dt="2023-10-13T12:34:15.970" v="6965" actId="478"/>
          <ac:graphicFrameMkLst>
            <pc:docMk/>
            <pc:sldMk cId="1922881785" sldId="1479"/>
            <ac:graphicFrameMk id="5" creationId="{B1079A02-5506-7E57-89F7-123E29A3EC81}"/>
          </ac:graphicFrameMkLst>
        </pc:graphicFrameChg>
        <pc:picChg chg="del">
          <ac:chgData name="Jan Matouš" userId="12525e39-6b39-418e-98f9-114a8334cbdf" providerId="ADAL" clId="{954D01C2-288B-4108-B72F-54347ADD3C9C}" dt="2023-10-13T12:34:01.773" v="6959" actId="478"/>
          <ac:picMkLst>
            <pc:docMk/>
            <pc:sldMk cId="1922881785" sldId="1479"/>
            <ac:picMk id="6" creationId="{EEC3D47A-A36C-6A34-AED9-72C9C92FA895}"/>
          </ac:picMkLst>
        </pc:picChg>
        <pc:picChg chg="add mod">
          <ac:chgData name="Jan Matouš" userId="12525e39-6b39-418e-98f9-114a8334cbdf" providerId="ADAL" clId="{954D01C2-288B-4108-B72F-54347ADD3C9C}" dt="2023-10-13T12:46:20.692" v="7199" actId="1076"/>
          <ac:picMkLst>
            <pc:docMk/>
            <pc:sldMk cId="1922881785" sldId="1479"/>
            <ac:picMk id="7" creationId="{C4BA4FF7-3EBA-646B-F89F-9C150ED22121}"/>
          </ac:picMkLst>
        </pc:picChg>
        <pc:picChg chg="add mod">
          <ac:chgData name="Jan Matouš" userId="12525e39-6b39-418e-98f9-114a8334cbdf" providerId="ADAL" clId="{954D01C2-288B-4108-B72F-54347ADD3C9C}" dt="2023-10-13T12:46:30.723" v="7200" actId="1076"/>
          <ac:picMkLst>
            <pc:docMk/>
            <pc:sldMk cId="1922881785" sldId="1479"/>
            <ac:picMk id="2049" creationId="{61A430F4-911A-9256-2DE9-BB15BB49E4BA}"/>
          </ac:picMkLst>
        </pc:picChg>
        <pc:picChg chg="add mod">
          <ac:chgData name="Jan Matouš" userId="12525e39-6b39-418e-98f9-114a8334cbdf" providerId="ADAL" clId="{954D01C2-288B-4108-B72F-54347ADD3C9C}" dt="2023-10-13T12:46:18.046" v="7198" actId="1076"/>
          <ac:picMkLst>
            <pc:docMk/>
            <pc:sldMk cId="1922881785" sldId="1479"/>
            <ac:picMk id="2050" creationId="{65AD4F9F-3A21-11BA-B457-F8CACE1F3103}"/>
          </ac:picMkLst>
        </pc:picChg>
        <pc:picChg chg="add mod">
          <ac:chgData name="Jan Matouš" userId="12525e39-6b39-418e-98f9-114a8334cbdf" providerId="ADAL" clId="{954D01C2-288B-4108-B72F-54347ADD3C9C}" dt="2023-10-13T12:46:13.879" v="7196" actId="1076"/>
          <ac:picMkLst>
            <pc:docMk/>
            <pc:sldMk cId="1922881785" sldId="1479"/>
            <ac:picMk id="2051" creationId="{DF2D28DD-42FB-A386-91A2-879BFDB6EF37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2:45:44.201" v="7190" actId="1076"/>
        <pc:sldMkLst>
          <pc:docMk/>
          <pc:sldMk cId="3984315283" sldId="1480"/>
        </pc:sldMkLst>
        <pc:spChg chg="mod">
          <ac:chgData name="Jan Matouš" userId="12525e39-6b39-418e-98f9-114a8334cbdf" providerId="ADAL" clId="{954D01C2-288B-4108-B72F-54347ADD3C9C}" dt="2023-10-13T12:39:51.896" v="7081" actId="1076"/>
          <ac:spMkLst>
            <pc:docMk/>
            <pc:sldMk cId="3984315283" sldId="1480"/>
            <ac:spMk id="2" creationId="{A218D21B-EBCD-3283-2980-20B2D727EA30}"/>
          </ac:spMkLst>
        </pc:spChg>
        <pc:spChg chg="mod">
          <ac:chgData name="Jan Matouš" userId="12525e39-6b39-418e-98f9-114a8334cbdf" providerId="ADAL" clId="{954D01C2-288B-4108-B72F-54347ADD3C9C}" dt="2023-10-13T12:45:37.932" v="7188" actId="1076"/>
          <ac:spMkLst>
            <pc:docMk/>
            <pc:sldMk cId="3984315283" sldId="1480"/>
            <ac:spMk id="3" creationId="{A0C54AB2-89BF-2B58-DF86-98937B57A94C}"/>
          </ac:spMkLst>
        </pc:spChg>
        <pc:graphicFrameChg chg="add del mod">
          <ac:chgData name="Jan Matouš" userId="12525e39-6b39-418e-98f9-114a8334cbdf" providerId="ADAL" clId="{954D01C2-288B-4108-B72F-54347ADD3C9C}" dt="2023-10-13T12:39:21.453" v="7068" actId="478"/>
          <ac:graphicFrameMkLst>
            <pc:docMk/>
            <pc:sldMk cId="3984315283" sldId="1480"/>
            <ac:graphicFrameMk id="5" creationId="{17F940EA-EE91-7E8A-8608-A3C92DD169C1}"/>
          </ac:graphicFrameMkLst>
        </pc:graphicFrameChg>
        <pc:picChg chg="del">
          <ac:chgData name="Jan Matouš" userId="12525e39-6b39-418e-98f9-114a8334cbdf" providerId="ADAL" clId="{954D01C2-288B-4108-B72F-54347ADD3C9C}" dt="2023-10-13T12:39:12.688" v="7064" actId="478"/>
          <ac:picMkLst>
            <pc:docMk/>
            <pc:sldMk cId="3984315283" sldId="1480"/>
            <ac:picMk id="6" creationId="{EEC3D47A-A36C-6A34-AED9-72C9C92FA895}"/>
          </ac:picMkLst>
        </pc:picChg>
        <pc:picChg chg="del">
          <ac:chgData name="Jan Matouš" userId="12525e39-6b39-418e-98f9-114a8334cbdf" providerId="ADAL" clId="{954D01C2-288B-4108-B72F-54347ADD3C9C}" dt="2023-10-13T12:39:13.381" v="7065" actId="478"/>
          <ac:picMkLst>
            <pc:docMk/>
            <pc:sldMk cId="3984315283" sldId="1480"/>
            <ac:picMk id="7" creationId="{6D5D0D40-369A-1071-C3A8-EA8C99E07558}"/>
          </ac:picMkLst>
        </pc:picChg>
        <pc:picChg chg="add mod">
          <ac:chgData name="Jan Matouš" userId="12525e39-6b39-418e-98f9-114a8334cbdf" providerId="ADAL" clId="{954D01C2-288B-4108-B72F-54347ADD3C9C}" dt="2023-10-13T12:45:42.393" v="7189" actId="1076"/>
          <ac:picMkLst>
            <pc:docMk/>
            <pc:sldMk cId="3984315283" sldId="1480"/>
            <ac:picMk id="4097" creationId="{EC343D03-B10F-C430-9C85-DF6114F981AD}"/>
          </ac:picMkLst>
        </pc:picChg>
        <pc:picChg chg="add mod">
          <ac:chgData name="Jan Matouš" userId="12525e39-6b39-418e-98f9-114a8334cbdf" providerId="ADAL" clId="{954D01C2-288B-4108-B72F-54347ADD3C9C}" dt="2023-10-13T12:45:44.201" v="7190" actId="1076"/>
          <ac:picMkLst>
            <pc:docMk/>
            <pc:sldMk cId="3984315283" sldId="1480"/>
            <ac:picMk id="4098" creationId="{0572B1AD-7137-B6FD-77FC-5E857D4EC5B3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2:45:03.524" v="7182" actId="14100"/>
        <pc:sldMkLst>
          <pc:docMk/>
          <pc:sldMk cId="724516970" sldId="1481"/>
        </pc:sldMkLst>
        <pc:spChg chg="mod">
          <ac:chgData name="Jan Matouš" userId="12525e39-6b39-418e-98f9-114a8334cbdf" providerId="ADAL" clId="{954D01C2-288B-4108-B72F-54347ADD3C9C}" dt="2023-10-13T12:45:03.524" v="7182" actId="14100"/>
          <ac:spMkLst>
            <pc:docMk/>
            <pc:sldMk cId="724516970" sldId="1481"/>
            <ac:spMk id="3" creationId="{A0C54AB2-89BF-2B58-DF86-98937B57A94C}"/>
          </ac:spMkLst>
        </pc:spChg>
        <pc:spChg chg="del">
          <ac:chgData name="Jan Matouš" userId="12525e39-6b39-418e-98f9-114a8334cbdf" providerId="ADAL" clId="{954D01C2-288B-4108-B72F-54347ADD3C9C}" dt="2023-10-13T12:43:59.238" v="7168" actId="478"/>
          <ac:spMkLst>
            <pc:docMk/>
            <pc:sldMk cId="724516970" sldId="1481"/>
            <ac:spMk id="10" creationId="{1A7F6DDA-D82E-74D0-4192-0987E26AC30C}"/>
          </ac:spMkLst>
        </pc:spChg>
        <pc:spChg chg="del">
          <ac:chgData name="Jan Matouš" userId="12525e39-6b39-418e-98f9-114a8334cbdf" providerId="ADAL" clId="{954D01C2-288B-4108-B72F-54347ADD3C9C}" dt="2023-10-13T12:43:56.899" v="7167" actId="478"/>
          <ac:spMkLst>
            <pc:docMk/>
            <pc:sldMk cId="724516970" sldId="1481"/>
            <ac:spMk id="11" creationId="{13DDDFF3-8847-249D-5ADE-A7D094336E6F}"/>
          </ac:spMkLst>
        </pc:spChg>
        <pc:graphicFrameChg chg="add del mod">
          <ac:chgData name="Jan Matouš" userId="12525e39-6b39-418e-98f9-114a8334cbdf" providerId="ADAL" clId="{954D01C2-288B-4108-B72F-54347ADD3C9C}" dt="2023-10-13T12:42:54.728" v="7146" actId="478"/>
          <ac:graphicFrameMkLst>
            <pc:docMk/>
            <pc:sldMk cId="724516970" sldId="1481"/>
            <ac:graphicFrameMk id="5" creationId="{5AD89FFF-F200-2249-0A4E-E2F1B60821F9}"/>
          </ac:graphicFrameMkLst>
        </pc:graphicFrameChg>
        <pc:picChg chg="del">
          <ac:chgData name="Jan Matouš" userId="12525e39-6b39-418e-98f9-114a8334cbdf" providerId="ADAL" clId="{954D01C2-288B-4108-B72F-54347ADD3C9C}" dt="2023-10-13T12:42:33.503" v="7141" actId="478"/>
          <ac:picMkLst>
            <pc:docMk/>
            <pc:sldMk cId="724516970" sldId="1481"/>
            <ac:picMk id="6" creationId="{EEC3D47A-A36C-6A34-AED9-72C9C92FA895}"/>
          </ac:picMkLst>
        </pc:picChg>
        <pc:picChg chg="del">
          <ac:chgData name="Jan Matouš" userId="12525e39-6b39-418e-98f9-114a8334cbdf" providerId="ADAL" clId="{954D01C2-288B-4108-B72F-54347ADD3C9C}" dt="2023-10-13T12:42:34.272" v="7142" actId="478"/>
          <ac:picMkLst>
            <pc:docMk/>
            <pc:sldMk cId="724516970" sldId="1481"/>
            <ac:picMk id="7" creationId="{6D5D0D40-369A-1071-C3A8-EA8C99E07558}"/>
          </ac:picMkLst>
        </pc:picChg>
        <pc:picChg chg="add mod">
          <ac:chgData name="Jan Matouš" userId="12525e39-6b39-418e-98f9-114a8334cbdf" providerId="ADAL" clId="{954D01C2-288B-4108-B72F-54347ADD3C9C}" dt="2023-10-13T12:44:58.013" v="7181" actId="1076"/>
          <ac:picMkLst>
            <pc:docMk/>
            <pc:sldMk cId="724516970" sldId="1481"/>
            <ac:picMk id="5121" creationId="{C983EDBF-078E-6049-EEC6-9EE52CEC712E}"/>
          </ac:picMkLst>
        </pc:picChg>
        <pc:picChg chg="add mod">
          <ac:chgData name="Jan Matouš" userId="12525e39-6b39-418e-98f9-114a8334cbdf" providerId="ADAL" clId="{954D01C2-288B-4108-B72F-54347ADD3C9C}" dt="2023-10-13T12:44:48.677" v="7178" actId="1076"/>
          <ac:picMkLst>
            <pc:docMk/>
            <pc:sldMk cId="724516970" sldId="1481"/>
            <ac:picMk id="5122" creationId="{434DE6EF-286D-C32D-C8BE-63255E2080CB}"/>
          </ac:picMkLst>
        </pc:picChg>
      </pc:sldChg>
      <pc:sldChg chg="addSp delSp modSp add mod">
        <pc:chgData name="Jan Matouš" userId="12525e39-6b39-418e-98f9-114a8334cbdf" providerId="ADAL" clId="{954D01C2-288B-4108-B72F-54347ADD3C9C}" dt="2023-10-13T12:56:15.823" v="7349" actId="1076"/>
        <pc:sldMkLst>
          <pc:docMk/>
          <pc:sldMk cId="1167809710" sldId="1482"/>
        </pc:sldMkLst>
        <pc:spChg chg="mod">
          <ac:chgData name="Jan Matouš" userId="12525e39-6b39-418e-98f9-114a8334cbdf" providerId="ADAL" clId="{954D01C2-288B-4108-B72F-54347ADD3C9C}" dt="2023-10-13T12:56:15.823" v="7349" actId="1076"/>
          <ac:spMkLst>
            <pc:docMk/>
            <pc:sldMk cId="1167809710" sldId="1482"/>
            <ac:spMk id="3" creationId="{A0C54AB2-89BF-2B58-DF86-98937B57A94C}"/>
          </ac:spMkLst>
        </pc:spChg>
        <pc:graphicFrameChg chg="add del mod">
          <ac:chgData name="Jan Matouš" userId="12525e39-6b39-418e-98f9-114a8334cbdf" providerId="ADAL" clId="{954D01C2-288B-4108-B72F-54347ADD3C9C}" dt="2023-10-13T12:54:21.162" v="7310" actId="478"/>
          <ac:graphicFrameMkLst>
            <pc:docMk/>
            <pc:sldMk cId="1167809710" sldId="1482"/>
            <ac:graphicFrameMk id="5" creationId="{139AC6C2-59DC-4E35-A1F9-502D4C94A47F}"/>
          </ac:graphicFrameMkLst>
        </pc:graphicFrameChg>
        <pc:picChg chg="add mod">
          <ac:chgData name="Jan Matouš" userId="12525e39-6b39-418e-98f9-114a8334cbdf" providerId="ADAL" clId="{954D01C2-288B-4108-B72F-54347ADD3C9C}" dt="2023-10-13T12:55:43.053" v="7327" actId="1076"/>
          <ac:picMkLst>
            <pc:docMk/>
            <pc:sldMk cId="1167809710" sldId="1482"/>
            <ac:picMk id="7169" creationId="{A28D6199-1DFB-F1A6-B014-B576499C35F3}"/>
          </ac:picMkLst>
        </pc:picChg>
        <pc:picChg chg="add mod">
          <ac:chgData name="Jan Matouš" userId="12525e39-6b39-418e-98f9-114a8334cbdf" providerId="ADAL" clId="{954D01C2-288B-4108-B72F-54347ADD3C9C}" dt="2023-10-13T12:55:49.411" v="7329" actId="1076"/>
          <ac:picMkLst>
            <pc:docMk/>
            <pc:sldMk cId="1167809710" sldId="1482"/>
            <ac:picMk id="7170" creationId="{B0E8BB52-AE7F-E2F8-050D-FF20E5BBA7E5}"/>
          </ac:picMkLst>
        </pc:picChg>
        <pc:picChg chg="add mod">
          <ac:chgData name="Jan Matouš" userId="12525e39-6b39-418e-98f9-114a8334cbdf" providerId="ADAL" clId="{954D01C2-288B-4108-B72F-54347ADD3C9C}" dt="2023-10-13T12:55:52.391" v="7330" actId="1076"/>
          <ac:picMkLst>
            <pc:docMk/>
            <pc:sldMk cId="1167809710" sldId="1482"/>
            <ac:picMk id="7171" creationId="{A80C0DFC-8730-2CDE-588B-12E96306821B}"/>
          </ac:picMkLst>
        </pc:picChg>
      </pc:sldChg>
      <pc:sldMasterChg chg="delSldLayout">
        <pc:chgData name="Jan Matouš" userId="12525e39-6b39-418e-98f9-114a8334cbdf" providerId="ADAL" clId="{954D01C2-288B-4108-B72F-54347ADD3C9C}" dt="2023-10-13T10:23:49.832" v="6720" actId="2696"/>
        <pc:sldMasterMkLst>
          <pc:docMk/>
          <pc:sldMasterMk cId="3613990832" sldId="2147483706"/>
        </pc:sldMasterMkLst>
        <pc:sldLayoutChg chg="del">
          <pc:chgData name="Jan Matouš" userId="12525e39-6b39-418e-98f9-114a8334cbdf" providerId="ADAL" clId="{954D01C2-288B-4108-B72F-54347ADD3C9C}" dt="2023-10-13T10:23:49.832" v="6720" actId="2696"/>
          <pc:sldLayoutMkLst>
            <pc:docMk/>
            <pc:sldMasterMk cId="3613990832" sldId="2147483706"/>
            <pc:sldLayoutMk cId="370043430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2C27379-B638-ADE3-F0EB-5607E77C57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FC10906-D3BB-1B8C-DF61-8ACF529141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D865E-4FFA-4B8C-BBDD-54CCBAA787E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422850E-8D9A-77F8-73D4-20DD1D174C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075E1D0-C97B-1CB1-827A-9CEC3F200D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53AEF-183C-4AF6-9EB0-4C34A0DCF64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3849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F97CD-6BEF-4AD9-B38A-F08059BE651D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7056B-0A13-43ED-8997-6DC91CC8B0F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54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7056B-0A13-43ED-8997-6DC91CC8B0FF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697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A07DB6-E2C9-4D2F-A06C-3691B4B4D3EF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4025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A07DB6-E2C9-4D2F-A06C-3691B4B4D3E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80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A07DB6-E2C9-4D2F-A06C-3691B4B4D3E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735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Průlehy, zasakovací pásy, remízky, meze, mokřady, tůně, deregulace řek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553EC-D007-7B48-A7A0-4E726930493A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8301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Zasakovací pásy a průlehy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553EC-D007-7B48-A7A0-4E726930493A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653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Retenční nádrže, dešťové zahrady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553EC-D007-7B48-A7A0-4E726930493A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24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Vertikální vegetace, zelené fasády extenzivní a </a:t>
            </a:r>
            <a:r>
              <a:rPr lang="cs-CZ" err="1"/>
              <a:t>semi</a:t>
            </a:r>
            <a:r>
              <a:rPr lang="cs-CZ"/>
              <a:t>-intenzivní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553EC-D007-7B48-A7A0-4E726930493A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423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E092B4D-D95A-76B1-9967-8BD24F948F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096B56F-AAB0-B674-BEF7-F9CEE13CA2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35AE802-6CF5-550F-9498-471548884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1AC0A51-1A18-ADBC-9EEA-BC6D43CDE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C003CBB-FAC8-F70E-01E4-DC45180F0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2530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542358-71A3-1A8E-5242-84DC107B3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E1C5028-E5AA-8E92-D2E5-713D9B5E4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81EEAD3-DFF8-8177-0D6A-79D8C99C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B7358D9-4902-2B5B-5767-D99F60527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0E4B533-03D5-3BDB-C36B-0FCEB697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467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185F7DE-7801-33FF-C0B2-8A43ABACB6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42D823F-D8CE-E099-7AB0-8C657E3E6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155EDC2-7E1A-AFD3-32A1-CD39B1BBF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E6BCDA-017E-C2DA-3D07-27FF00A90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ECB0DB9-CFAE-DE45-DEEF-75B995856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931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60601" y="3606801"/>
            <a:ext cx="11650404" cy="2469453"/>
          </a:xfrm>
        </p:spPr>
        <p:txBody>
          <a:bodyPr anchor="b">
            <a:noAutofit/>
          </a:bodyPr>
          <a:lstStyle>
            <a:lvl1pPr algn="r">
              <a:defRPr sz="81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601" y="6076250"/>
            <a:ext cx="11650404" cy="164534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autor prezentace, datum prezentace, univerzitní oddělení, fakulta, adresa</a:t>
            </a:r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B6205-E093-439F-9685-8F7A4FC3F42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5403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9935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4051301"/>
            <a:ext cx="12895002" cy="2739872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1290600"/>
          </a:xfrm>
        </p:spPr>
        <p:txBody>
          <a:bodyPr anchor="t"/>
          <a:lstStyle>
            <a:lvl1pPr marL="0" indent="0" algn="l">
              <a:buNone/>
              <a:defRPr sz="3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90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3240884"/>
            <a:ext cx="6276053" cy="582115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34955" y="3240884"/>
            <a:ext cx="6276051" cy="58211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90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3618" y="3241475"/>
            <a:ext cx="6278435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3618" y="4105868"/>
            <a:ext cx="6278435" cy="4956176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32575" y="3241475"/>
            <a:ext cx="6278427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32577" y="4105868"/>
            <a:ext cx="6278426" cy="4956176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70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48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57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1" y="2247906"/>
            <a:ext cx="5781792" cy="1917699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92" y="772387"/>
            <a:ext cx="6770312" cy="8289656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1" y="4165604"/>
            <a:ext cx="5781792" cy="3876674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85595" indent="0">
              <a:buNone/>
              <a:defRPr sz="2100"/>
            </a:lvl2pPr>
            <a:lvl3pPr marL="1371189" indent="0">
              <a:buNone/>
              <a:defRPr sz="1800"/>
            </a:lvl3pPr>
            <a:lvl4pPr marL="2056784" indent="0">
              <a:buNone/>
              <a:defRPr sz="1500"/>
            </a:lvl4pPr>
            <a:lvl5pPr marL="2742377" indent="0">
              <a:buNone/>
              <a:defRPr sz="1500"/>
            </a:lvl5pPr>
            <a:lvl6pPr marL="3427971" indent="0">
              <a:buNone/>
              <a:defRPr sz="1500"/>
            </a:lvl6pPr>
            <a:lvl7pPr marL="4113566" indent="0">
              <a:buNone/>
              <a:defRPr sz="1500"/>
            </a:lvl7pPr>
            <a:lvl8pPr marL="4799160" indent="0">
              <a:buNone/>
              <a:defRPr sz="1500"/>
            </a:lvl8pPr>
            <a:lvl9pPr marL="5484755" indent="0">
              <a:buNone/>
              <a:defRPr sz="15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708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81E89D-1BC5-9771-481D-700941818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BEA2AD-EE27-9B49-7BA4-FED05EC7A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817C65-2214-B003-977B-B127F917F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DBF4B3-7FB6-2394-F179-F5F0B9082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C8BF77C-E45C-0F7C-A9DA-AEBE200CB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1221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2" y="7200900"/>
            <a:ext cx="12895001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6001" y="914400"/>
            <a:ext cx="12895002" cy="576857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16002" y="8051007"/>
            <a:ext cx="12895001" cy="10110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204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914400"/>
            <a:ext cx="12895002" cy="51054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19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49209" y="5448300"/>
            <a:ext cx="10836786" cy="5715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05600"/>
            <a:ext cx="12895002" cy="2356443"/>
          </a:xfrm>
        </p:spPr>
        <p:txBody>
          <a:bodyPr anchor="ctr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7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11089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3" y="2897982"/>
            <a:ext cx="12895002" cy="3893190"/>
          </a:xfrm>
        </p:spPr>
        <p:txBody>
          <a:bodyPr anchor="b">
            <a:normAutofit/>
          </a:bodyPr>
          <a:lstStyle>
            <a:lvl1pPr algn="l">
              <a:defRPr sz="66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7380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1" y="914400"/>
            <a:ext cx="12141201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812805" y="1185567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339517" y="4329834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455100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914400"/>
            <a:ext cx="12882305" cy="4533900"/>
          </a:xfrm>
        </p:spPr>
        <p:txBody>
          <a:bodyPr anchor="ctr">
            <a:normAutofit/>
          </a:bodyPr>
          <a:lstStyle>
            <a:lvl1pPr algn="l">
              <a:defRPr sz="66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15999" y="6019800"/>
            <a:ext cx="12895004" cy="7713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3600">
                <a:solidFill>
                  <a:schemeClr val="accent1"/>
                </a:solidFill>
              </a:defRPr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3" y="6791172"/>
            <a:ext cx="12895002" cy="227087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8099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574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951510" y="914399"/>
            <a:ext cx="1957115" cy="7877177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3" y="914400"/>
            <a:ext cx="10590225" cy="78771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513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755107" y="958044"/>
            <a:ext cx="4777785" cy="797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50" b="0" i="0">
                <a:solidFill>
                  <a:srgbClr val="4AE3F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48941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1070798F-82CB-2AC1-C1FD-FBE8C73296FE}"/>
              </a:ext>
            </a:extLst>
          </p:cNvPr>
          <p:cNvSpPr/>
          <p:nvPr userDrawn="1"/>
        </p:nvSpPr>
        <p:spPr>
          <a:xfrm>
            <a:off x="-9205" y="0"/>
            <a:ext cx="18297206" cy="10287000"/>
          </a:xfrm>
          <a:prstGeom prst="rect">
            <a:avLst/>
          </a:prstGeom>
          <a:solidFill>
            <a:srgbClr val="004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700">
              <a:highlight>
                <a:srgbClr val="004B37"/>
              </a:highlight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7080F9D-CF06-A873-63A4-45C43C293D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93734" y="5953265"/>
            <a:ext cx="5626662" cy="479868"/>
          </a:xfrm>
        </p:spPr>
        <p:txBody>
          <a:bodyPr>
            <a:noAutofit/>
          </a:bodyPr>
          <a:lstStyle>
            <a:lvl1pPr marL="0" indent="0">
              <a:buNone/>
              <a:defRPr sz="2550" b="1">
                <a:solidFill>
                  <a:srgbClr val="00AC8C"/>
                </a:solidFill>
              </a:defRPr>
            </a:lvl1pPr>
            <a:lvl2pPr>
              <a:defRPr>
                <a:solidFill>
                  <a:srgbClr val="00AC8C"/>
                </a:solidFill>
              </a:defRPr>
            </a:lvl2pPr>
            <a:lvl3pPr>
              <a:defRPr>
                <a:solidFill>
                  <a:srgbClr val="00AC8C"/>
                </a:solidFill>
              </a:defRPr>
            </a:lvl3pPr>
            <a:lvl4pPr>
              <a:defRPr>
                <a:solidFill>
                  <a:srgbClr val="00AC8C"/>
                </a:solidFill>
              </a:defRPr>
            </a:lvl4pPr>
            <a:lvl5pPr>
              <a:defRPr>
                <a:solidFill>
                  <a:srgbClr val="00AC8C"/>
                </a:solidFill>
              </a:defRPr>
            </a:lvl5pPr>
          </a:lstStyle>
          <a:p>
            <a:pPr lvl="0"/>
            <a:r>
              <a:rPr lang="cs-CZ"/>
              <a:t>Zadržování vody v krajině</a:t>
            </a:r>
          </a:p>
        </p:txBody>
      </p:sp>
      <p:sp>
        <p:nvSpPr>
          <p:cNvPr id="4" name="Zástupný text 2">
            <a:extLst>
              <a:ext uri="{FF2B5EF4-FFF2-40B4-BE49-F238E27FC236}">
                <a16:creationId xmlns:a16="http://schemas.microsoft.com/office/drawing/2014/main" id="{BD82F09D-5A97-2898-1D43-82E82E0E43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93734" y="6493944"/>
            <a:ext cx="3909147" cy="479868"/>
          </a:xfrm>
        </p:spPr>
        <p:txBody>
          <a:bodyPr>
            <a:noAutofit/>
          </a:bodyPr>
          <a:lstStyle>
            <a:lvl1pPr marL="0" indent="0">
              <a:buNone/>
              <a:defRPr sz="2550" b="1">
                <a:solidFill>
                  <a:srgbClr val="D9D9D6"/>
                </a:solidFill>
              </a:defRPr>
            </a:lvl1pPr>
            <a:lvl2pPr>
              <a:defRPr>
                <a:solidFill>
                  <a:srgbClr val="00AC8C"/>
                </a:solidFill>
              </a:defRPr>
            </a:lvl2pPr>
            <a:lvl3pPr>
              <a:defRPr>
                <a:solidFill>
                  <a:srgbClr val="00AC8C"/>
                </a:solidFill>
              </a:defRPr>
            </a:lvl3pPr>
            <a:lvl4pPr>
              <a:defRPr>
                <a:solidFill>
                  <a:srgbClr val="00AC8C"/>
                </a:solidFill>
              </a:defRPr>
            </a:lvl4pPr>
            <a:lvl5pPr>
              <a:defRPr>
                <a:solidFill>
                  <a:srgbClr val="00AC8C"/>
                </a:solidFill>
              </a:defRPr>
            </a:lvl5pPr>
          </a:lstStyle>
          <a:p>
            <a:pPr lvl="0"/>
            <a:r>
              <a:rPr lang="cs-CZ"/>
              <a:t>80%</a:t>
            </a:r>
          </a:p>
        </p:txBody>
      </p:sp>
      <p:sp>
        <p:nvSpPr>
          <p:cNvPr id="10" name="Zástupný objekt grafu 9">
            <a:extLst>
              <a:ext uri="{FF2B5EF4-FFF2-40B4-BE49-F238E27FC236}">
                <a16:creationId xmlns:a16="http://schemas.microsoft.com/office/drawing/2014/main" id="{53F69405-560C-82F7-D101-083C8D213141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2759870" y="1397795"/>
            <a:ext cx="5443184" cy="4416020"/>
          </a:xfrm>
          <a:noFill/>
        </p:spPr>
        <p:txBody>
          <a:bodyPr/>
          <a:lstStyle/>
          <a:p>
            <a:endParaRPr lang="cs-CZ"/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E35EAE5-9CDF-474A-3C9E-2E0C953403C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79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919647-BC96-2633-C73E-DE31C5A1D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315230A-4D6D-BBB5-6026-B81A819B2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0A7904-CBC2-F4EC-0CB2-6D1EF1206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AE2B949-6CEC-A62C-E277-720E8CFD3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DE2B2E4-A4E2-4662-13DA-279DFD000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37992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F5D44614-FFC9-13C2-4CB9-A2BA68A939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00" y="0"/>
            <a:ext cx="14097000" cy="102870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03A8D14F-441A-971B-7B99-C18C58602858}"/>
              </a:ext>
            </a:extLst>
          </p:cNvPr>
          <p:cNvSpPr/>
          <p:nvPr userDrawn="1"/>
        </p:nvSpPr>
        <p:spPr>
          <a:xfrm>
            <a:off x="0" y="0"/>
            <a:ext cx="9144000" cy="10287000"/>
          </a:xfrm>
          <a:prstGeom prst="rect">
            <a:avLst/>
          </a:prstGeom>
          <a:solidFill>
            <a:srgbClr val="0034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311402"/>
            <a:ext cx="5410200" cy="4079874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76016" y="8469921"/>
            <a:ext cx="7238999" cy="47160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963930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Nunito ExtraLight" pitchFamily="2" charset="-18"/>
              </a:defRPr>
            </a:lvl1pPr>
          </a:lstStyle>
          <a:p>
            <a:fld id="{1D8BD707-D9CF-40AE-B4C6-C98DA3205C09}" type="datetimeFigureOut">
              <a:rPr lang="en-US" smtClean="0"/>
              <a:pPr/>
              <a:t>2/2/2024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9BE0F8E0-2116-BFDA-30A0-9BEC2C05C317}"/>
              </a:ext>
            </a:extLst>
          </p:cNvPr>
          <p:cNvCxnSpPr/>
          <p:nvPr userDrawn="1"/>
        </p:nvCxnSpPr>
        <p:spPr>
          <a:xfrm>
            <a:off x="1576017" y="7658100"/>
            <a:ext cx="1700583" cy="0"/>
          </a:xfrm>
          <a:prstGeom prst="line">
            <a:avLst/>
          </a:prstGeom>
          <a:ln w="101600">
            <a:solidFill>
              <a:srgbClr val="D46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ázek 8">
            <a:extLst>
              <a:ext uri="{FF2B5EF4-FFF2-40B4-BE49-F238E27FC236}">
                <a16:creationId xmlns:a16="http://schemas.microsoft.com/office/drawing/2014/main" id="{E71F21D7-488E-B874-D48A-FAFEF7B9C4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568" y="842313"/>
            <a:ext cx="2381801" cy="5688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á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57800" y="6040437"/>
            <a:ext cx="7772400" cy="1362075"/>
          </a:xfrm>
        </p:spPr>
        <p:txBody>
          <a:bodyPr anchor="t">
            <a:noAutofit/>
          </a:bodyPr>
          <a:lstStyle>
            <a:lvl1pPr algn="ctr">
              <a:defRPr sz="1800" b="1" i="1" cap="none">
                <a:solidFill>
                  <a:schemeClr val="bg1"/>
                </a:solidFill>
                <a:latin typeface="Nunito SemiBold" pitchFamily="2" charset="-1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611600" y="9639300"/>
            <a:ext cx="1371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19">
            <a:extLst>
              <a:ext uri="{FF2B5EF4-FFF2-40B4-BE49-F238E27FC236}">
                <a16:creationId xmlns:a16="http://schemas.microsoft.com/office/drawing/2014/main" id="{D58CD445-4003-0E61-3FA5-997859214F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001" y="9458619"/>
            <a:ext cx="1724518" cy="569091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2E37CEA-DB17-0A97-ED71-247D35252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478000" y="9639299"/>
            <a:ext cx="2321169" cy="365125"/>
          </a:xfrm>
        </p:spPr>
        <p:txBody>
          <a:bodyPr/>
          <a:lstStyle>
            <a:lvl1pPr>
              <a:defRPr>
                <a:latin typeface="Nunito" pitchFamily="2" charset="-18"/>
              </a:defRPr>
            </a:lvl1pPr>
          </a:lstStyle>
          <a:p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12E80981-85B5-087B-4ABA-639843196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90392" y="3828467"/>
            <a:ext cx="7907215" cy="1437539"/>
          </a:xfrm>
        </p:spPr>
        <p:txBody>
          <a:bodyPr>
            <a:normAutofit/>
          </a:bodyPr>
          <a:lstStyle>
            <a:lvl1pPr marL="0" indent="0" algn="ctr">
              <a:buNone/>
              <a:defRPr sz="4400" i="1">
                <a:solidFill>
                  <a:schemeClr val="bg1"/>
                </a:solidFill>
                <a:latin typeface="Nunito SemiBold" pitchFamily="2" charset="-1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5690D9-1691-7F69-34B9-5A65E5EC1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797854-AFFF-2926-B308-05E3F7FA5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CE3EED6-07AC-7FB6-F7D3-65B618220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201F223-C04B-73E7-C9D4-7D659B93E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374FA8E-15F9-495D-635E-5CFED9438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8D18098-8B9F-C14A-F7A1-A33CA40AA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00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1EB8DB-43F1-3986-962E-670FC6FA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38CB5F2-D3A1-8233-65A0-1C96B3D3EB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BC41982-ECCC-8858-4491-7A9EA0426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A305FF77-2597-0791-7C7D-D634BBB59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5E032BF-7B3E-84CD-2918-5CD8A061F6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7971CF57-86A4-CA8E-FBD4-BF228CE75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6CDFC45-A257-C691-850D-14A0C86C3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59CB9EF-4A67-BF6B-F224-0FBB805E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309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C0EB58-8E6D-16DB-E160-AB8BD61C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FA079F2-89B2-B651-EC66-06944398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C7A3A8E-EF66-FF1D-825F-090E8C0C2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469ADB3-1403-CB6E-2EE2-38233B0B4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249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0DEB3A4-003C-0912-7903-2E9CF3E59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05AE898-75C2-A6ED-EA62-6A0C33F79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59701FA-57C6-74ED-A75D-342E3EB86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851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8B3680-FB5F-9E66-CF99-B3504E4F0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AD25BD4-2937-7777-3449-4E8A82A9A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4B60F6C-A7C4-38FE-2172-9332FF9ED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2EE2AB5-4158-603D-B9E5-3562AE339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B8CDD8A-69CB-708B-0292-10C1CC89B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A246817-CC0C-FAA5-FA5F-2E7652974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91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AE1C8E-308D-5345-C99E-9B566CB52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20C1E50-730A-B8A9-D459-E0BE636781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26947E35-812D-D33B-3807-281B031FB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C67B60F-92F6-1C48-8695-20E8C7E3C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F5DC1D2-2724-B9F5-8DC8-B52EA6247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746B3F8-A131-BFEB-338D-BD1BCE844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4791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CE5CD972-13E7-F713-53E3-342907FF1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F6DBC70-7080-3E0C-E3A5-27925A569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4648BFB-8B06-FA67-D912-1CD7968036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CFD39B8-1EE1-264F-80D1-F9D65BF8B7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EB4F2D1-219F-631C-D419-D1562EE9D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822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2700"/>
            <a:ext cx="18288000" cy="10299701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95002" cy="198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6001" y="3240884"/>
            <a:ext cx="12895002" cy="5821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07700" y="9062044"/>
            <a:ext cx="13679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12E43-3A2F-4E01-AFD0-31BFF97B057A}" type="datetimeFigureOut">
              <a:rPr lang="cs-CZ" smtClean="0"/>
              <a:t>02.02.2024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1" y="9062044"/>
            <a:ext cx="9446418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85995" y="9062044"/>
            <a:ext cx="1025009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accent1"/>
                </a:solidFill>
              </a:defRPr>
            </a:lvl1pPr>
          </a:lstStyle>
          <a:p>
            <a:fld id="{03434B92-24AC-4A3C-9E7E-F0D2125AAF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3990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  <p:sldLayoutId id="2147483649" r:id="rId19"/>
    <p:sldLayoutId id="2147483651" r:id="rId20"/>
  </p:sldLayoutIdLst>
  <p:txStyles>
    <p:titleStyle>
      <a:lvl1pPr algn="l" defTabSz="685800" rtl="0" eaLnBrk="1" latinLnBrk="0" hangingPunct="1">
        <a:spcBef>
          <a:spcPct val="0"/>
        </a:spcBef>
        <a:buNone/>
        <a:defRPr sz="5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pn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28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3.xml.rels><?xml version="1.0" encoding="UTF-8" standalone="yes" ?><Relationships xmlns="http://schemas.openxmlformats.org/package/2006/relationships"><Relationship Id="rId3" Target="../media/image87.pn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9.xml" Type="http://schemas.openxmlformats.org/officeDocument/2006/relationships/slideLayout"/><Relationship Id="rId6" Target="../media/image90.jpeg" Type="http://schemas.openxmlformats.org/officeDocument/2006/relationships/image"/><Relationship Id="rId5" Target="../media/image89.jpeg" Type="http://schemas.openxmlformats.org/officeDocument/2006/relationships/image"/><Relationship Id="rId4" Target="../media/image88.png" Type="http://schemas.openxmlformats.org/officeDocument/2006/relationships/image"/></Relationships>
</file>

<file path=ppt/slides/_rels/slide44.xml.rels><?xml version="1.0" encoding="UTF-8" standalone="yes" ?><Relationships xmlns="http://schemas.openxmlformats.org/package/2006/relationships"><Relationship Id="rId3" Target="../media/image9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9.xml" Type="http://schemas.openxmlformats.org/officeDocument/2006/relationships/slideLayout"/><Relationship Id="rId6" Target="../media/image94.jpeg" Type="http://schemas.openxmlformats.org/officeDocument/2006/relationships/image"/><Relationship Id="rId5" Target="../media/image93.png" Type="http://schemas.openxmlformats.org/officeDocument/2006/relationships/image"/><Relationship Id="rId4" Target="../media/image92.jpeg" Type="http://schemas.openxmlformats.org/officeDocument/2006/relationships/image"/></Relationships>
</file>

<file path=ppt/slides/_rels/slide45.xml.rels><?xml version="1.0" encoding="UTF-8" standalone="yes" ?><Relationships xmlns="http://schemas.openxmlformats.org/package/2006/relationships"><Relationship Id="rId3" Target="../media/image95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29.xml" Type="http://schemas.openxmlformats.org/officeDocument/2006/relationships/slideLayout"/><Relationship Id="rId5" Target="../media/image97.png" Type="http://schemas.openxmlformats.org/officeDocument/2006/relationships/image"/><Relationship Id="rId4" Target="../media/image96.png" Type="http://schemas.openxmlformats.org/officeDocument/2006/relationships/image"/></Relationships>
</file>

<file path=ppt/slides/_rels/slide46.xml.rels><?xml version="1.0" encoding="UTF-8" standalone="yes" ?><Relationships xmlns="http://schemas.openxmlformats.org/package/2006/relationships"><Relationship Id="rId3" Target="../media/image98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8.xml" Type="http://schemas.openxmlformats.org/officeDocument/2006/relationships/slideLayout"/><Relationship Id="rId5" Target="../media/image100.jpeg" Type="http://schemas.openxmlformats.org/officeDocument/2006/relationships/image"/><Relationship Id="rId4" Target="../media/image99.jpeg" Type="http://schemas.openxmlformats.org/officeDocument/2006/relationships/image"/></Relationships>
</file>

<file path=ppt/slides/_rels/slide47.xml.rels><?xml version="1.0" encoding="UTF-8" standalone="yes" ?><Relationships xmlns="http://schemas.openxmlformats.org/package/2006/relationships"><Relationship Id="rId3" Target="../media/image102.png" Type="http://schemas.openxmlformats.org/officeDocument/2006/relationships/image"/><Relationship Id="rId2" Target="../media/image101.jpeg" Type="http://schemas.openxmlformats.org/officeDocument/2006/relationships/image"/><Relationship Id="rId1" Target="../slideLayouts/slideLayout29.xml" Type="http://schemas.openxmlformats.org/officeDocument/2006/relationships/slideLayout"/><Relationship Id="rId5" Target="../media/image104.jpeg" Type="http://schemas.openxmlformats.org/officeDocument/2006/relationships/image"/><Relationship Id="rId4" Target="../media/image103.pn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0.jp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13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asitissro.sharepoint.com/sites/ASITISs.r.o/Sdilene%20dokumenty/Zak&#225;zky/Brezno/2023%20-%20Ak&#269;n&#237;%20pl&#225;n%20Brezno/04_PRACOVN&#205;%20V&#221;STUPY/prezentace/Edu%20program%20Brezno.pptx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www.google.cz/imgres?q=dopravn%C3%AD+z%C3%A1cpa&amp;um=1&amp;hl=cs&amp;sa=N&amp;rls=com.microsoft:cs:IE-Address&amp;tbm=isch&amp;tbnid=JaPhOY0HcxA7jM:&amp;imgrefurl=http://815406.blogspot.com/2011/06/drive-or-not-drive.html&amp;docid=W2g277MuLGfzzM&amp;w=477&amp;h=345&amp;ei=Aq82TsGcKc6x8QPHz7ihDg&amp;zoom=1&amp;iact=rc&amp;page=3&amp;tbnh=121&amp;tbnw=161&amp;start=49&amp;ndsp=24&amp;ved=1t:429,r:14,s:49&amp;tx=119&amp;ty=42&amp;biw=1280&amp;bih=717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Přímá spojnice 18">
            <a:extLst>
              <a:ext uri="{FF2B5EF4-FFF2-40B4-BE49-F238E27FC236}">
                <a16:creationId xmlns:a16="http://schemas.microsoft.com/office/drawing/2014/main" id="{906A37F9-3CC9-4BE1-9774-2A018BF26FBF}"/>
              </a:ext>
            </a:extLst>
          </p:cNvPr>
          <p:cNvCxnSpPr/>
          <p:nvPr/>
        </p:nvCxnSpPr>
        <p:spPr>
          <a:xfrm>
            <a:off x="1371600" y="7680960"/>
            <a:ext cx="1700583" cy="0"/>
          </a:xfrm>
          <a:prstGeom prst="line">
            <a:avLst/>
          </a:prstGeom>
          <a:ln w="101600">
            <a:solidFill>
              <a:srgbClr val="D46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odnadpis 2">
            <a:extLst>
              <a:ext uri="{FF2B5EF4-FFF2-40B4-BE49-F238E27FC236}">
                <a16:creationId xmlns:a16="http://schemas.microsoft.com/office/drawing/2014/main" id="{507D7876-4DBB-8A0E-4F94-09AABDF0CAD9}"/>
              </a:ext>
            </a:extLst>
          </p:cNvPr>
          <p:cNvSpPr txBox="1">
            <a:spLocks/>
          </p:cNvSpPr>
          <p:nvPr/>
        </p:nvSpPr>
        <p:spPr>
          <a:xfrm>
            <a:off x="1239132" y="6888162"/>
            <a:ext cx="7238999" cy="769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bg1"/>
                </a:solidFill>
                <a:latin typeface="Nunito" pitchFamily="2" charset="-18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Nunito" pitchFamily="2" charset="-18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Nunito" pitchFamily="2" charset="-18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Nunito" pitchFamily="2" charset="-18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Nunito" pitchFamily="2" charset="-18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Edukačný program environmentálnej výchovy</a:t>
            </a:r>
          </a:p>
        </p:txBody>
      </p:sp>
      <p:sp>
        <p:nvSpPr>
          <p:cNvPr id="7" name="Textové pole 596880320">
            <a:extLst>
              <a:ext uri="{FF2B5EF4-FFF2-40B4-BE49-F238E27FC236}">
                <a16:creationId xmlns:a16="http://schemas.microsoft.com/office/drawing/2014/main" id="{469EE03A-E721-DB7E-886A-2F51D5E4A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780" y="1981830"/>
            <a:ext cx="9608820" cy="194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base">
              <a:lnSpc>
                <a:spcPct val="125000"/>
              </a:lnSpc>
            </a:pPr>
            <a:r>
              <a:rPr lang="sk-SK" sz="4400" b="1" dirty="0">
                <a:solidFill>
                  <a:srgbClr val="FFF4E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DOPADY ZMENY KLÍMY </a:t>
            </a:r>
          </a:p>
          <a:p>
            <a:pPr fontAlgn="base">
              <a:lnSpc>
                <a:spcPct val="125000"/>
              </a:lnSpc>
            </a:pPr>
            <a:r>
              <a:rPr lang="sk-SK" sz="4400" b="1" dirty="0">
                <a:solidFill>
                  <a:srgbClr val="FFF4E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ľudského života v 21. storočiu</a:t>
            </a:r>
            <a:endParaRPr lang="sk-SK" sz="4400" dirty="0">
              <a:solidFill>
                <a:srgbClr val="0D344D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1BA5C831-BF62-DD7E-AB76-A373BF2AC5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780" y="8196796"/>
            <a:ext cx="1700583" cy="405976"/>
          </a:xfrm>
          <a:prstGeom prst="rect">
            <a:avLst/>
          </a:prstGeom>
        </p:spPr>
      </p:pic>
      <p:pic>
        <p:nvPicPr>
          <p:cNvPr id="2" name="Picture 8">
            <a:extLst>
              <a:ext uri="{FF2B5EF4-FFF2-40B4-BE49-F238E27FC236}">
                <a16:creationId xmlns:a16="http://schemas.microsoft.com/office/drawing/2014/main" id="{DCC27B99-6D45-8914-AB79-0418141794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9300" y="7706360"/>
            <a:ext cx="1387421" cy="155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1714500"/>
            <a:ext cx="5841076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Voda a človek</a:t>
            </a:r>
          </a:p>
        </p:txBody>
      </p:sp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C4D907BB-2798-AAF0-0981-0AFE06B71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876" y="3313164"/>
            <a:ext cx="7924800" cy="3886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99,7% vodných zdrojov = slaná voda a ľadovce 
0,3 % vodných zdrojov = využiteľné na ľudskú spotrebu
Ľudské embryo = 94%, Dojča = 75%, Dieťa = 65%,</a:t>
            </a:r>
            <a:b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Dospelý = 60%, Starý človek = 55%</a:t>
            </a:r>
          </a:p>
          <a:p>
            <a:pPr>
              <a:spcBef>
                <a:spcPts val="600"/>
              </a:spcBef>
            </a:pP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Krv = 83%, Svaly = 76%, Mozog = 75%, Kosti = 22% 
Osoba vylučuje 1,5 litra vody denne
Voda je najviac kontrolovaným potravinovým výrobkom
Únikmi vody majú za následok stratu tisícov litrov vody; </a:t>
            </a:r>
            <a:b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- kvapkajúci kohútik až 50 000 l vody ročne, </a:t>
            </a:r>
            <a:b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200" dirty="0">
                <a:latin typeface="Arial" panose="020B0604020202020204" pitchFamily="34" charset="0"/>
                <a:cs typeface="Arial" panose="020B0604020202020204" pitchFamily="34" charset="0"/>
              </a:rPr>
              <a:t>- tečúca toaleta až 220 000 l vody ročne.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5D40F1C0-8D9E-6AC0-24E6-0029BD1F4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3390900"/>
            <a:ext cx="5715000" cy="380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41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1409700"/>
            <a:ext cx="121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Voda v krajine, malý vodný cyklus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BD87C852-7CD1-58A4-2C95-CC724096C75E}"/>
              </a:ext>
            </a:extLst>
          </p:cNvPr>
          <p:cNvSpPr txBox="1"/>
          <p:nvPr/>
        </p:nvSpPr>
        <p:spPr>
          <a:xfrm>
            <a:off x="1447800" y="8861323"/>
            <a:ext cx="6162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/>
              <a:t>https://edu.ceskatelevize.cz/video/1591-voda-v-krajine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FDB0554-0E7E-15A4-41B0-2BD2875819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7800" y="3704710"/>
            <a:ext cx="6934200" cy="4496089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AE270527-FBC5-6C13-3BB6-81A0AD1138C8}"/>
              </a:ext>
            </a:extLst>
          </p:cNvPr>
          <p:cNvSpPr txBox="1"/>
          <p:nvPr/>
        </p:nvSpPr>
        <p:spPr>
          <a:xfrm>
            <a:off x="8915400" y="4305300"/>
            <a:ext cx="556260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k-SK" sz="2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Vodný režim v krajine je narušovaný:</a:t>
            </a:r>
          </a:p>
          <a:p>
            <a:pPr algn="l"/>
            <a:endParaRPr lang="sk-SK" sz="22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Napriamením tokov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Zastavovanie pôdy (stavby, budovy, komunikácie, parkoviská)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Odvodnením pôdy – úbytok mokradí 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Nevhodným hospodárením 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75E2B962-0D8B-1775-B9C5-FE2149CB95BE}"/>
              </a:ext>
            </a:extLst>
          </p:cNvPr>
          <p:cNvSpPr txBox="1"/>
          <p:nvPr/>
        </p:nvSpPr>
        <p:spPr>
          <a:xfrm>
            <a:off x="1437968" y="2798226"/>
            <a:ext cx="6172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Veľký a malý vodný cyklus</a:t>
            </a:r>
          </a:p>
        </p:txBody>
      </p:sp>
    </p:spTree>
    <p:extLst>
      <p:ext uri="{BB962C8B-B14F-4D97-AF65-F5344CB8AC3E}">
        <p14:creationId xmlns:p14="http://schemas.microsoft.com/office/powerpoint/2010/main" val="1443212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DB5C52-8F67-B6C0-896C-C5A8868BC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1" y="1224956"/>
            <a:ext cx="12895002" cy="1028700"/>
          </a:xfrm>
        </p:spPr>
        <p:txBody>
          <a:bodyPr>
            <a:normAutofit/>
          </a:bodyPr>
          <a:lstStyle/>
          <a:p>
            <a:r>
              <a:rPr lang="sk-SK" sz="4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Čo so sebou prináša zmena klímy</a:t>
            </a:r>
            <a:endParaRPr lang="sk-SK" sz="4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18FFF8-4358-F159-13EE-07B39A4EA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628900"/>
            <a:ext cx="4724400" cy="3468428"/>
          </a:xfrm>
        </p:spPr>
        <p:txBody>
          <a:bodyPr>
            <a:noAutofit/>
          </a:bodyPr>
          <a:lstStyle/>
          <a:p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Častejšie sucho / nedostatok vody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Intenzívnejšie zrážky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Zmeny prúdenia vzduchu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Oteplenie cez zimu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Vlny hôrka cez leto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Prívalové povodne </a:t>
            </a:r>
          </a:p>
          <a:p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Častejší Intenzívny vietor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17DF6EB-BD56-6A9D-9F04-EF2663D2BD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000" y="2628900"/>
            <a:ext cx="4724400" cy="3147177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50E5F09D-7CAF-7288-6BF3-59344203E2F9}"/>
              </a:ext>
            </a:extLst>
          </p:cNvPr>
          <p:cNvSpPr txBox="1"/>
          <p:nvPr/>
        </p:nvSpPr>
        <p:spPr>
          <a:xfrm>
            <a:off x="8684342" y="5840665"/>
            <a:ext cx="514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Zima už nie ako pred rokmi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35ABA32-6A4D-361D-E694-5D28058CDA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0075" y="6502560"/>
            <a:ext cx="4770249" cy="268415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EC05E20-BB1B-13DC-C9B9-AD00DD2C8A3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8006" y="6151321"/>
            <a:ext cx="2790939" cy="1860626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EA17BFD3-1956-3D11-15FF-FAB59E8BD9CC}"/>
              </a:ext>
            </a:extLst>
          </p:cNvPr>
          <p:cNvSpPr txBox="1"/>
          <p:nvPr/>
        </p:nvSpPr>
        <p:spPr>
          <a:xfrm>
            <a:off x="8740075" y="9246632"/>
            <a:ext cx="514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Letné vlny horúčav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043A7A6E-9712-9C96-CEEC-69DA3DEECE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8203" y="3861228"/>
            <a:ext cx="2590800" cy="2684155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58E195C4-CE8E-0027-E63B-D9F24171E432}"/>
              </a:ext>
            </a:extLst>
          </p:cNvPr>
          <p:cNvSpPr txBox="1"/>
          <p:nvPr/>
        </p:nvSpPr>
        <p:spPr>
          <a:xfrm>
            <a:off x="5666080" y="6616122"/>
            <a:ext cx="212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Nedostatok vody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87FBFF89-BEF3-76D8-099B-0F92AFC86B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2747" y="6287900"/>
            <a:ext cx="3844384" cy="2883288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20B33D06-68B1-E24C-EF0F-8965E907E8EC}"/>
              </a:ext>
            </a:extLst>
          </p:cNvPr>
          <p:cNvSpPr txBox="1"/>
          <p:nvPr/>
        </p:nvSpPr>
        <p:spPr>
          <a:xfrm>
            <a:off x="1374244" y="9319972"/>
            <a:ext cx="212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Prívalový dážď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39D96D44-5810-9A8F-AC4A-17B12CC518D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309" y="7119195"/>
            <a:ext cx="2892702" cy="2067520"/>
          </a:xfrm>
          <a:prstGeom prst="rect">
            <a:avLst/>
          </a:prstGeom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ED5B06DB-6BD1-282B-500A-7CCDBA5E6802}"/>
              </a:ext>
            </a:extLst>
          </p:cNvPr>
          <p:cNvSpPr txBox="1"/>
          <p:nvPr/>
        </p:nvSpPr>
        <p:spPr>
          <a:xfrm>
            <a:off x="5534141" y="9320456"/>
            <a:ext cx="2892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Zmeny prúdenia vzduchu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7AD4FFCE-5D82-4693-D04A-B8E6F6FC30B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6758" y="1206521"/>
            <a:ext cx="3933239" cy="2632669"/>
          </a:xfrm>
          <a:prstGeom prst="rect">
            <a:avLst/>
          </a:prstGeom>
        </p:spPr>
      </p:pic>
      <p:sp>
        <p:nvSpPr>
          <p:cNvPr id="23" name="TextovéPole 22">
            <a:extLst>
              <a:ext uri="{FF2B5EF4-FFF2-40B4-BE49-F238E27FC236}">
                <a16:creationId xmlns:a16="http://schemas.microsoft.com/office/drawing/2014/main" id="{69AD805A-0CEF-A9C8-95FE-271DE6F7275F}"/>
              </a:ext>
            </a:extLst>
          </p:cNvPr>
          <p:cNvSpPr txBox="1"/>
          <p:nvPr/>
        </p:nvSpPr>
        <p:spPr>
          <a:xfrm>
            <a:off x="13834802" y="3993782"/>
            <a:ext cx="514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Tání ľadovcov a zvyšovane hladín morí</a:t>
            </a:r>
          </a:p>
        </p:txBody>
      </p:sp>
    </p:spTree>
    <p:extLst>
      <p:ext uri="{BB962C8B-B14F-4D97-AF65-F5344CB8AC3E}">
        <p14:creationId xmlns:p14="http://schemas.microsoft.com/office/powerpoint/2010/main" val="2959133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Obrázek 29">
            <a:extLst>
              <a:ext uri="{FF2B5EF4-FFF2-40B4-BE49-F238E27FC236}">
                <a16:creationId xmlns:a16="http://schemas.microsoft.com/office/drawing/2014/main" id="{5BB0BB13-ADCA-D3FA-77E1-8C7C6A2796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3669" y="6539434"/>
            <a:ext cx="2538421" cy="1427862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799" y="913038"/>
            <a:ext cx="121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Dôsledky klimatickej zmeny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41AF131-ABE3-5F2E-6B1A-D1F2D998F9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799" y="2104073"/>
            <a:ext cx="4648201" cy="3096865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4F770097-5AD8-22CA-C39B-2525A3A3051A}"/>
              </a:ext>
            </a:extLst>
          </p:cNvPr>
          <p:cNvSpPr txBox="1"/>
          <p:nvPr/>
        </p:nvSpPr>
        <p:spPr>
          <a:xfrm>
            <a:off x="1380585" y="5334124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Rýchly odtok vody z krajiny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A0D6540D-8956-AC79-FF11-C9AE158E25A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54" y="2098978"/>
            <a:ext cx="4667442" cy="3111628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1C2FF3D6-4831-7C2A-BE9D-9BCD411DBD34}"/>
              </a:ext>
            </a:extLst>
          </p:cNvPr>
          <p:cNvSpPr txBox="1"/>
          <p:nvPr/>
        </p:nvSpPr>
        <p:spPr>
          <a:xfrm>
            <a:off x="7125154" y="5262900"/>
            <a:ext cx="466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Vysychajúca krajina a umierajúce porasty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EE3B582-A699-DDEC-ACED-EF4E2EFE6A6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192" y="6204497"/>
            <a:ext cx="4719908" cy="3138739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8EB17A24-B852-86DE-91A0-81FF8BB8816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712" y="6218016"/>
            <a:ext cx="4477953" cy="3164119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50998B7A-3F45-D06A-2CC1-5EFCEEFBF426}"/>
              </a:ext>
            </a:extLst>
          </p:cNvPr>
          <p:cNvSpPr txBox="1"/>
          <p:nvPr/>
        </p:nvSpPr>
        <p:spPr>
          <a:xfrm>
            <a:off x="1501506" y="9527363"/>
            <a:ext cx="447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Neúroda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D92291C-3F7C-9CB1-FFB7-DD5FFEF78D33}"/>
              </a:ext>
            </a:extLst>
          </p:cNvPr>
          <p:cNvSpPr txBox="1"/>
          <p:nvPr/>
        </p:nvSpPr>
        <p:spPr>
          <a:xfrm>
            <a:off x="7308101" y="9571375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Prívalové povodne zaplavujúce sídla</a:t>
            </a:r>
          </a:p>
        </p:txBody>
      </p:sp>
      <p:sp>
        <p:nvSpPr>
          <p:cNvPr id="19" name="Šipka: doprava 18">
            <a:extLst>
              <a:ext uri="{FF2B5EF4-FFF2-40B4-BE49-F238E27FC236}">
                <a16:creationId xmlns:a16="http://schemas.microsoft.com/office/drawing/2014/main" id="{4687CF26-675C-D5E6-78FE-180190EE902E}"/>
              </a:ext>
            </a:extLst>
          </p:cNvPr>
          <p:cNvSpPr/>
          <p:nvPr/>
        </p:nvSpPr>
        <p:spPr>
          <a:xfrm>
            <a:off x="6310413" y="3730656"/>
            <a:ext cx="629827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1FFBB1EB-2BF1-1E95-E051-D16C81644D33}"/>
              </a:ext>
            </a:extLst>
          </p:cNvPr>
          <p:cNvSpPr txBox="1"/>
          <p:nvPr/>
        </p:nvSpPr>
        <p:spPr>
          <a:xfrm>
            <a:off x="12401211" y="5262900"/>
            <a:ext cx="2836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latin typeface="Arial" panose="020B0604020202020204" pitchFamily="34" charset="0"/>
                <a:ea typeface="Arial" panose="020B0604020202020204" pitchFamily="34" charset="0"/>
              </a:rPr>
              <a:t>L</a:t>
            </a:r>
            <a:r>
              <a:rPr lang="sk-SK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esné požiare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000771A-BB44-437A-3E4B-605EA352B712}"/>
              </a:ext>
            </a:extLst>
          </p:cNvPr>
          <p:cNvSpPr txBox="1"/>
          <p:nvPr/>
        </p:nvSpPr>
        <p:spPr>
          <a:xfrm>
            <a:off x="14468168" y="6738011"/>
            <a:ext cx="2905432" cy="1754326"/>
          </a:xfrm>
          <a:prstGeom prst="rect">
            <a:avLst/>
          </a:prstGeom>
          <a:solidFill>
            <a:srgbClr val="F2F2F2">
              <a:alpha val="50196"/>
            </a:srgbClr>
          </a:solidFill>
        </p:spPr>
        <p:txBody>
          <a:bodyPr wrap="square">
            <a:spAutoFit/>
          </a:bodyPr>
          <a:lstStyle/>
          <a:p>
            <a:r>
              <a:rPr lang="sk-SK" dirty="0">
                <a:latin typeface="Arial" panose="020B0604020202020204" pitchFamily="34" charset="0"/>
              </a:rPr>
              <a:t>Zmena druhového spektra organizmov</a:t>
            </a:r>
          </a:p>
          <a:p>
            <a:pPr marL="265113" indent="-176213"/>
            <a:r>
              <a:rPr lang="sk-SK" dirty="0">
                <a:latin typeface="Arial" panose="020B0604020202020204" pitchFamily="34" charset="0"/>
              </a:rPr>
              <a:t>- zníženie biodiverzity</a:t>
            </a:r>
          </a:p>
          <a:p>
            <a:pPr marL="265113" indent="-176213"/>
            <a:r>
              <a:rPr lang="sk-SK" dirty="0">
                <a:latin typeface="Arial" panose="020B0604020202020204" pitchFamily="34" charset="0"/>
              </a:rPr>
              <a:t>- v</a:t>
            </a:r>
            <a:r>
              <a:rPr lang="sk-SK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ymieranie ohrozených rastlín a živočíchov </a:t>
            </a:r>
            <a:br>
              <a:rPr lang="sk-SK" sz="18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sk-SK" sz="1800" dirty="0">
                <a:latin typeface="Arial" panose="020B0604020202020204" pitchFamily="34" charset="0"/>
              </a:rPr>
              <a:t>a ich migrácia,</a:t>
            </a:r>
          </a:p>
        </p:txBody>
      </p:sp>
      <p:sp>
        <p:nvSpPr>
          <p:cNvPr id="23" name="Šipka: doprava 22">
            <a:extLst>
              <a:ext uri="{FF2B5EF4-FFF2-40B4-BE49-F238E27FC236}">
                <a16:creationId xmlns:a16="http://schemas.microsoft.com/office/drawing/2014/main" id="{CF1E5510-23E5-2D04-980B-72BD2A5E0B7E}"/>
              </a:ext>
            </a:extLst>
          </p:cNvPr>
          <p:cNvSpPr/>
          <p:nvPr/>
        </p:nvSpPr>
        <p:spPr>
          <a:xfrm rot="2703703">
            <a:off x="6272169" y="5494487"/>
            <a:ext cx="629827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4" name="Šipka: doprava 23">
            <a:extLst>
              <a:ext uri="{FF2B5EF4-FFF2-40B4-BE49-F238E27FC236}">
                <a16:creationId xmlns:a16="http://schemas.microsoft.com/office/drawing/2014/main" id="{4245EFDB-46CA-DE1E-FA73-BEDEE2CD8296}"/>
              </a:ext>
            </a:extLst>
          </p:cNvPr>
          <p:cNvSpPr/>
          <p:nvPr/>
        </p:nvSpPr>
        <p:spPr>
          <a:xfrm rot="5400000">
            <a:off x="4594152" y="5553361"/>
            <a:ext cx="629827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28" name="Obrázek 27">
            <a:extLst>
              <a:ext uri="{FF2B5EF4-FFF2-40B4-BE49-F238E27FC236}">
                <a16:creationId xmlns:a16="http://schemas.microsoft.com/office/drawing/2014/main" id="{99EAF83D-AE18-B574-41CE-EDA6C589FDD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6800" y="2067262"/>
            <a:ext cx="4876800" cy="3195638"/>
          </a:xfrm>
          <a:prstGeom prst="rect">
            <a:avLst/>
          </a:prstGeom>
        </p:spPr>
      </p:pic>
      <p:sp>
        <p:nvSpPr>
          <p:cNvPr id="32" name="TextovéPole 31">
            <a:extLst>
              <a:ext uri="{FF2B5EF4-FFF2-40B4-BE49-F238E27FC236}">
                <a16:creationId xmlns:a16="http://schemas.microsoft.com/office/drawing/2014/main" id="{08A46CBE-B635-78D4-6147-C7C10CFD72B6}"/>
              </a:ext>
            </a:extLst>
          </p:cNvPr>
          <p:cNvSpPr txBox="1"/>
          <p:nvPr/>
        </p:nvSpPr>
        <p:spPr>
          <a:xfrm>
            <a:off x="12563266" y="9017377"/>
            <a:ext cx="42576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dirty="0">
                <a:latin typeface="Arial" panose="020B0604020202020204" pitchFamily="34" charset="0"/>
              </a:rPr>
              <a:t>Hrozbu pre národnú a medzinárodnú bezpečnosť – boj o vodu, pôdu, potraviny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46870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3226" y="1304086"/>
            <a:ext cx="107442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Predpoveď vývoja - teplota vzduchu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5528504-C2D4-2733-C162-0DB3579EFA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6"/>
          <a:stretch/>
        </p:blipFill>
        <p:spPr bwMode="auto">
          <a:xfrm>
            <a:off x="8534400" y="3086100"/>
            <a:ext cx="7981416" cy="48035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6429D00-3494-730D-5829-1EB9990947C0}"/>
              </a:ext>
            </a:extLst>
          </p:cNvPr>
          <p:cNvSpPr txBox="1"/>
          <p:nvPr/>
        </p:nvSpPr>
        <p:spPr>
          <a:xfrm>
            <a:off x="983226" y="2476500"/>
            <a:ext cx="7239000" cy="2901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dirty="0">
                <a:solidFill>
                  <a:srgbClr val="0D34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Zvýšenie priemernej teploty vzhľadom k súčasnosti:</a:t>
            </a:r>
          </a:p>
          <a:p>
            <a:pPr marL="514350" indent="-514350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roku 2030 o 0,7 °C, </a:t>
            </a:r>
          </a:p>
          <a:p>
            <a:pPr marL="514350" indent="-514350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roku 2050 potom o 1,9 °C. </a:t>
            </a:r>
          </a:p>
          <a:p>
            <a:pPr marL="514350" indent="-514350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roku 2100 až o 5 °C. </a:t>
            </a:r>
          </a:p>
          <a:p>
            <a:pPr marL="514350" indent="-514350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najväčším výkyvom bude dochádzať v zime, medzi roky 2020 až 2100 možno očakávať zvýšenie teploty až o 7 °C</a:t>
            </a:r>
          </a:p>
          <a:p>
            <a:pPr marL="514350" indent="-514350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ostatných ročných obdobiach o 3,5 °C a viacej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AB3590B-BFD3-EDE3-5B2B-ACC6C01E72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3357" y="5790760"/>
            <a:ext cx="6636243" cy="40309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E4583E5-D40E-18E0-3F57-636A005EF4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95400" y="1633121"/>
            <a:ext cx="11142255" cy="843821"/>
          </a:xfrm>
          <a:prstGeom prst="rect">
            <a:avLst/>
          </a:prstGeom>
        </p:spPr>
        <p:txBody>
          <a:bodyPr bIns="0" lIns="0" rIns="0" rtlCol="0" tIns="12700" vert="horz" wrap="square">
            <a:spAutoFit/>
          </a:bodyPr>
          <a:lstStyle/>
          <a:p>
            <a:pPr marL="12700">
              <a:spcBef>
                <a:spcPts val="100"/>
              </a:spcBef>
            </a:pPr>
            <a:r>
              <a:rPr dirty="0" lang="sk-SK" sz="4800">
                <a:solidFill>
                  <a:srgbClr val="92D050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Predpoveď</a:t>
            </a:r>
            <a:r>
              <a:rPr dirty="0" lang="sk-SK" sz="5400">
                <a:solidFill>
                  <a:srgbClr val="92D050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 vývoja - zrážky</a:t>
            </a:r>
            <a:endParaRPr dirty="0" sz="5400">
              <a:solidFill>
                <a:schemeClr val="bg1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60D0645-35E5-A669-EFDA-90885CE50982}"/>
              </a:ext>
            </a:extLst>
          </p:cNvPr>
          <p:cNvPicPr>
            <a:picLocks noChangeAspect="1"/>
          </p:cNvPicPr>
          <p:nvPr/>
        </p:nvPicPr>
        <p:blipFill rotWithShape="1">
          <a:blip cstate="email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" r="14"/>
          <a:stretch/>
        </p:blipFill>
        <p:spPr bwMode="auto">
          <a:xfrm>
            <a:off x="1010265" y="2899021"/>
            <a:ext cx="9906000" cy="60238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C46781DB-6223-8ECA-D1E4-F5684DFA32FB}"/>
              </a:ext>
            </a:extLst>
          </p:cNvPr>
          <p:cNvSpPr txBox="1"/>
          <p:nvPr/>
        </p:nvSpPr>
        <p:spPr>
          <a:xfrm>
            <a:off x="11125200" y="3162300"/>
            <a:ext cx="553729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b="1"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Priemerné ročné zrážky</a:t>
            </a: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.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Navýšenie do roka 2080 </a:t>
            </a:r>
            <a:b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až o 220 mm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Navýšenie približne 35 mm za 10 rokov, ku koncu storočia zníženie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Častejšie striedanie </a:t>
            </a:r>
            <a:r>
              <a:rPr dirty="0" err="1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suššich</a:t>
            </a: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 rokov s rokmi zrážkovo výdatnými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endParaRPr dirty="0" lang="sk-SK" sz="2400">
              <a:solidFill>
                <a:srgbClr val="0D344D"/>
              </a:solidFill>
              <a:latin charset="0" panose="020B0604020202020204" pitchFamily="34" typeface="Arial"/>
              <a:ea charset="0" panose="02020603050405020304" pitchFamily="18" typeface="Times New Roman"/>
              <a:cs charset="0" panose="02020603050405020304" pitchFamily="18" typeface="Times New Roman"/>
            </a:endParaRPr>
          </a:p>
          <a:p>
            <a:r>
              <a:rPr b="1"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Cez rok </a:t>
            </a:r>
          </a:p>
          <a:p>
            <a:pPr indent="-354013" marL="354013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Vzrast zrážok na jar a v zime, </a:t>
            </a:r>
            <a:b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pokles v lete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Predĺžia sa období bez zrážok</a:t>
            </a:r>
          </a:p>
          <a:p>
            <a:pPr indent="-342900" marL="342900">
              <a:buFont charset="0" panose="020B0604020202020204" pitchFamily="34" typeface="Arial"/>
              <a:buChar char="•"/>
            </a:pP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Zvýši sa </a:t>
            </a:r>
            <a:r>
              <a:rPr dirty="0" err="1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frakvencia</a:t>
            </a:r>
            <a:r>
              <a:rPr dirty="0" lang="sk-SK" sz="2400">
                <a:solidFill>
                  <a:srgbClr val="0D344D"/>
                </a:solidFill>
                <a:latin charset="0" panose="020B0604020202020204" pitchFamily="34" typeface="Arial"/>
                <a:ea charset="0" panose="02020603050405020304" pitchFamily="18" typeface="Times New Roman"/>
                <a:cs charset="0" panose="02020603050405020304" pitchFamily="18" typeface="Times New Roman"/>
              </a:rPr>
              <a:t> prívalových zrážok (20 – 50 mm / deň)</a:t>
            </a:r>
          </a:p>
        </p:txBody>
      </p:sp>
    </p:spTree>
    <p:extLst>
      <p:ext uri="{BB962C8B-B14F-4D97-AF65-F5344CB8AC3E}">
        <p14:creationId xmlns:p14="http://schemas.microsoft.com/office/powerpoint/2010/main" val="16099198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6B54D3-DC39-1A8D-A28A-C04767E53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1" y="914400"/>
            <a:ext cx="6451599" cy="1028700"/>
          </a:xfrm>
        </p:spPr>
        <p:txBody>
          <a:bodyPr>
            <a:normAutofit/>
          </a:bodyPr>
          <a:lstStyle/>
          <a:p>
            <a:r>
              <a:rPr lang="sk-SK" sz="4800" dirty="0">
                <a:latin typeface="Arial" panose="020B0604020202020204" pitchFamily="34" charset="0"/>
                <a:cs typeface="Arial" panose="020B0604020202020204" pitchFamily="34" charset="0"/>
              </a:rPr>
              <a:t>Čo ďalej?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0798EF-8A32-B08D-BC6B-D1BDAF8D0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5666" y="1943100"/>
            <a:ext cx="16109334" cy="1524000"/>
          </a:xfrm>
        </p:spPr>
        <p:txBody>
          <a:bodyPr>
            <a:noAutofit/>
          </a:bodyPr>
          <a:lstStyle/>
          <a:p>
            <a:r>
              <a:rPr lang="sk-SK" sz="2400" b="1" dirty="0"/>
              <a:t>Adaptovať sa</a:t>
            </a:r>
          </a:p>
          <a:p>
            <a:pPr marL="900113" indent="-369888">
              <a:spcBef>
                <a:spcPts val="600"/>
              </a:spcBef>
              <a:buNone/>
            </a:pPr>
            <a:r>
              <a:rPr lang="sk-SK" sz="2400" dirty="0"/>
              <a:t>- zlepšovať malý vodný cyklus cez podporu plnohodnotné funkcie krajiny (vodné nádrže, aleje, medze a remízy)</a:t>
            </a:r>
          </a:p>
          <a:p>
            <a:pPr marL="900113" indent="-369888">
              <a:spcBef>
                <a:spcPts val="600"/>
              </a:spcBef>
              <a:buNone/>
            </a:pPr>
            <a:r>
              <a:rPr lang="sk-SK" sz="2400" dirty="0"/>
              <a:t>- zlepšovať sídelné prostredie (revitalizácia sídlisk, ulíc, verejných priestorov – ozelenenie)</a:t>
            </a:r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365CA308-FF84-73DD-E8C3-B000B09893FE}"/>
              </a:ext>
            </a:extLst>
          </p:cNvPr>
          <p:cNvSpPr txBox="1">
            <a:spLocks/>
          </p:cNvSpPr>
          <p:nvPr/>
        </p:nvSpPr>
        <p:spPr>
          <a:xfrm>
            <a:off x="838200" y="6297821"/>
            <a:ext cx="12895002" cy="603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Znižovať spotrebu zdrojov, z ktorých sa uvoľňujú skleníkové plyny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2A90D34-D4EE-A08A-A8DA-C0F6FF018F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0368" y="6938483"/>
            <a:ext cx="6112510" cy="2751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DABC0D1-A770-4625-3DEE-BB02A5A87F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398" y="6949737"/>
            <a:ext cx="4082650" cy="272176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E665E12-9E06-DFF2-E8B2-35242C5EB60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614982" y="6949155"/>
            <a:ext cx="4082650" cy="2722348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A8E49A4-AEE8-9BAD-106C-31245DBDDD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368" y="3546068"/>
            <a:ext cx="3778070" cy="213083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0725A83-D6E7-7B9F-6504-5AC160668AF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095" y="3545368"/>
            <a:ext cx="3788503" cy="2130832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E299783-9A94-A0B9-0EED-88EAAF265D5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60378" y="3545367"/>
            <a:ext cx="3572722" cy="21308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985E20A1-AB80-5C28-037E-1FB008117F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230293" y="3546596"/>
            <a:ext cx="3580048" cy="21296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46691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CF5056E3-D7C7-85F3-92E9-134CEA2A32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8023" y="1614521"/>
            <a:ext cx="5371178" cy="7596194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D994A9F6-BE28-4526-9ACB-3E433DB14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9575979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498CD31-7E25-4407-95E4-F1FFD0F41E00}"/>
              </a:ext>
            </a:extLst>
          </p:cNvPr>
          <p:cNvSpPr txBox="1"/>
          <p:nvPr/>
        </p:nvSpPr>
        <p:spPr>
          <a:xfrm>
            <a:off x="2595033" y="9835436"/>
            <a:ext cx="10816167" cy="416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cs-CZ" sz="2000" i="1" dirty="0">
                <a:solidFill>
                  <a:srgbClr val="0D34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Mapa byla vytvořena na základě dat družice </a:t>
            </a:r>
            <a:r>
              <a:rPr lang="cs-CZ" sz="2000" i="1" dirty="0" err="1">
                <a:solidFill>
                  <a:srgbClr val="0D34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Landsat</a:t>
            </a:r>
            <a:r>
              <a:rPr lang="cs-CZ" sz="2000" i="1" dirty="0">
                <a:solidFill>
                  <a:srgbClr val="0D344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v letních měsících v letech 2015-2021.</a:t>
            </a: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id="{C17E3E6D-EB2D-19DD-6AA0-B78082178B3D}"/>
              </a:ext>
            </a:extLst>
          </p:cNvPr>
          <p:cNvSpPr txBox="1"/>
          <p:nvPr/>
        </p:nvSpPr>
        <p:spPr>
          <a:xfrm>
            <a:off x="2338127" y="2039042"/>
            <a:ext cx="66412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k-SK" sz="2000" b="1" dirty="0">
                <a:solidFill>
                  <a:srgbClr val="D46515"/>
                </a:solidFill>
                <a:latin typeface="Nunito" pitchFamily="2" charset="-18"/>
                <a:cs typeface="Arial"/>
              </a:rPr>
              <a:t>MIESTA PREHRIEVANÁ POČAS NEJTEPLEJŠÍCH DŇOV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485F5D2-14A4-991F-41F6-60C5963BA0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8127" y="2437193"/>
            <a:ext cx="5193077" cy="7344165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3A52F855-6A87-0063-6BE0-BA051B7D15B1}"/>
              </a:ext>
            </a:extLst>
          </p:cNvPr>
          <p:cNvSpPr txBox="1"/>
          <p:nvPr/>
        </p:nvSpPr>
        <p:spPr>
          <a:xfrm>
            <a:off x="8095823" y="1076285"/>
            <a:ext cx="628337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k-SK" sz="2000" b="1" dirty="0">
                <a:solidFill>
                  <a:srgbClr val="D46515"/>
                </a:solidFill>
                <a:latin typeface="Nunito" pitchFamily="2" charset="-18"/>
                <a:cs typeface="Arial"/>
              </a:rPr>
              <a:t>MIESTA OHRODENÁ PRÍVALOVOU POVODŇOU</a:t>
            </a: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BD0D5143-7405-EA92-64BB-B5DDEA9CD8BA}"/>
              </a:ext>
            </a:extLst>
          </p:cNvPr>
          <p:cNvSpPr txBox="1">
            <a:spLocks/>
          </p:cNvSpPr>
          <p:nvPr/>
        </p:nvSpPr>
        <p:spPr>
          <a:xfrm>
            <a:off x="1143000" y="890340"/>
            <a:ext cx="6705600" cy="889246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sk-SK" sz="4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04BD3F9A-C3FE-4971-F63F-28BB4A2E43F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1734800" y="3238500"/>
            <a:ext cx="4051413" cy="4870564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k-SK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parky,</a:t>
            </a:r>
          </a:p>
          <a:p>
            <a:pPr>
              <a:spcBef>
                <a:spcPts val="600"/>
              </a:spcBef>
            </a:pPr>
            <a:r>
              <a:rPr lang="sk-SK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lesy </a:t>
            </a:r>
          </a:p>
          <a:p>
            <a:pPr>
              <a:spcBef>
                <a:spcPts val="600"/>
              </a:spcBef>
            </a:pPr>
            <a:r>
              <a:rPr lang="sk-SK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 v blízkosti vody. </a:t>
            </a:r>
          </a:p>
          <a:p>
            <a:pPr marL="0" indent="0">
              <a:spcBef>
                <a:spcPts val="600"/>
              </a:spcBef>
              <a:buNone/>
            </a:pPr>
            <a:endParaRPr lang="sk-SK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Brezne v ankete označených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73 bodov, a to najmä </a:t>
            </a:r>
          </a:p>
          <a:p>
            <a:pPr marL="63976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parku pozdĺž rieky Hron, </a:t>
            </a:r>
          </a:p>
          <a:p>
            <a:pPr marL="63976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mestskom parku pri kostole Nanebovzatia Panny Márie, </a:t>
            </a:r>
          </a:p>
          <a:p>
            <a:pPr marL="63976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Margitinom parku a </a:t>
            </a:r>
          </a:p>
          <a:p>
            <a:pPr marL="63976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okolí Arboréta Brezno. </a:t>
            </a:r>
            <a:endParaRPr lang="cs-CZ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8FC8330-F5CA-E582-2F65-C758FA2167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1" y="2817200"/>
            <a:ext cx="9591889" cy="71436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60FCA0E6-EB22-70BC-34D8-7A4BC90B47AF}"/>
              </a:ext>
            </a:extLst>
          </p:cNvPr>
          <p:cNvSpPr txBox="1">
            <a:spLocks/>
          </p:cNvSpPr>
          <p:nvPr/>
        </p:nvSpPr>
        <p:spPr>
          <a:xfrm>
            <a:off x="1828801" y="1314224"/>
            <a:ext cx="49530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Pocitová mapa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1CA3D45-205C-EF39-2E6D-64B4B96FFCAB}"/>
              </a:ext>
            </a:extLst>
          </p:cNvPr>
          <p:cNvSpPr txBox="1"/>
          <p:nvPr/>
        </p:nvSpPr>
        <p:spPr>
          <a:xfrm>
            <a:off x="1752600" y="2065712"/>
            <a:ext cx="90751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Miesta, kde sa ľudia v horúčavách cítia príjemne </a:t>
            </a:r>
          </a:p>
        </p:txBody>
      </p:sp>
    </p:spTree>
    <p:extLst>
      <p:ext uri="{BB962C8B-B14F-4D97-AF65-F5344CB8AC3E}">
        <p14:creationId xmlns:p14="http://schemas.microsoft.com/office/powerpoint/2010/main" val="2396944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04BD3F9A-C3FE-4971-F63F-28BB4A2E43F2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667185" y="3172704"/>
            <a:ext cx="5713586" cy="654826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sk-SK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 bez zelene</a:t>
            </a:r>
          </a:p>
          <a:p>
            <a:pPr>
              <a:spcBef>
                <a:spcPts val="600"/>
              </a:spcBef>
            </a:pPr>
            <a:r>
              <a:rPr lang="sk-SK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Priestory pred nákupnými centrami</a:t>
            </a:r>
          </a:p>
          <a:p>
            <a:pPr>
              <a:spcBef>
                <a:spcPts val="600"/>
              </a:spcBef>
            </a:pPr>
            <a:r>
              <a:rPr lang="sk-SK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 s veľkými spevnenými plochami</a:t>
            </a:r>
          </a:p>
          <a:p>
            <a:pPr>
              <a:spcBef>
                <a:spcPts val="600"/>
              </a:spcBef>
            </a:pPr>
            <a:r>
              <a:rPr lang="sk-SK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 bez tieňu. </a:t>
            </a:r>
          </a:p>
          <a:p>
            <a:pPr marL="0" indent="0">
              <a:spcBef>
                <a:spcPts val="600"/>
              </a:spcBef>
              <a:buNone/>
            </a:pPr>
            <a:endParaRPr lang="sk-SK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sk-SK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Brezne v ankete označených 80 bodov, a to najmä: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sídlisko </a:t>
            </a:r>
            <a:r>
              <a:rPr lang="sk-SK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Mazorníkovo</a:t>
            </a: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námestie gen. M. R. Štefánika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obchodné centrum S1. </a:t>
            </a:r>
          </a:p>
          <a:p>
            <a:pPr marL="354013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Ale aj ďalšie lokality: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autobusová a železničná stanica, 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okolie mestského futbalového štadióna,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predajňa Kaufland a </a:t>
            </a:r>
          </a:p>
          <a:p>
            <a:pPr marL="639763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parkovisko na ulici Hradby. </a:t>
            </a:r>
            <a:endParaRPr lang="sk-SK"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0FCA0E6-EB22-70BC-34D8-7A4BC90B47AF}"/>
              </a:ext>
            </a:extLst>
          </p:cNvPr>
          <p:cNvSpPr txBox="1">
            <a:spLocks/>
          </p:cNvSpPr>
          <p:nvPr/>
        </p:nvSpPr>
        <p:spPr>
          <a:xfrm>
            <a:off x="1752600" y="1194554"/>
            <a:ext cx="49530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Pocitová mapa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1CA3D45-205C-EF39-2E6D-64B4B96FFCAB}"/>
              </a:ext>
            </a:extLst>
          </p:cNvPr>
          <p:cNvSpPr txBox="1"/>
          <p:nvPr/>
        </p:nvSpPr>
        <p:spPr>
          <a:xfrm>
            <a:off x="1704668" y="1946042"/>
            <a:ext cx="6705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Miesta, kde sa ľudia v horúčavách cítia nepríjemne 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E33A3E25-5EFC-88FC-D2D6-5EFEC20BF0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63000" y="744598"/>
            <a:ext cx="6553200" cy="8946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730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550CDCFC-3359-E9F3-148A-C6803AE7F81B}"/>
              </a:ext>
            </a:extLst>
          </p:cNvPr>
          <p:cNvSpPr txBox="1"/>
          <p:nvPr/>
        </p:nvSpPr>
        <p:spPr>
          <a:xfrm>
            <a:off x="2286000" y="5067300"/>
            <a:ext cx="1196340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Arial" panose="020B0604020202020204" pitchFamily="34" charset="0"/>
              </a:rPr>
              <a:t>Tento dokument vznikol v rámci projektu </a:t>
            </a:r>
          </a:p>
          <a:p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Arial" panose="020B0604020202020204" pitchFamily="34" charset="0"/>
              </a:rPr>
              <a:t>„</a:t>
            </a:r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Calibri" panose="020F0502020204030204" pitchFamily="34" charset="0"/>
              </a:rPr>
              <a:t>Akčný plán a opatrenia mesta Brezna zamerané na zmiernenie dôsledkov zmeny klímy</a:t>
            </a:r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Arial" panose="020B0604020202020204" pitchFamily="34" charset="0"/>
              </a:rPr>
              <a:t>" (kód projektu: ACC02P04), </a:t>
            </a:r>
          </a:p>
          <a:p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Arial" panose="020B0604020202020204" pitchFamily="34" charset="0"/>
              </a:rPr>
              <a:t>podporeného Nórskom prostredníctvom Nórskych grantov </a:t>
            </a:r>
          </a:p>
          <a:p>
            <a:r>
              <a:rPr lang="sk-SK" sz="3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Nunito" pitchFamily="2" charset="-18"/>
                <a:ea typeface="Arial" panose="020B0604020202020204" pitchFamily="34" charset="0"/>
              </a:rPr>
              <a:t>a spolufinancovaného zo štátneho rozpočtu Slovenskej republiky.</a:t>
            </a:r>
            <a:r>
              <a:rPr lang="cs-CZ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unito" pitchFamily="2" charset="-18"/>
              </a:rPr>
              <a:t> 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9E52D46-514B-77F4-CDC8-E04520AFD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1100" y="8496300"/>
            <a:ext cx="8305800" cy="1245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150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286000" y="8724900"/>
            <a:ext cx="11658600" cy="1115690"/>
          </a:xfrm>
        </p:spPr>
        <p:txBody>
          <a:bodyPr/>
          <a:lstStyle/>
          <a:p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odrážky na cestách (v telese ciest), ktoré odvedú zrážkovú vodu z ciest do </a:t>
            </a:r>
            <a:r>
              <a:rPr lang="sk-SK" sz="2000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vsakavacej</a:t>
            </a:r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jamy pri každej odrážke</a:t>
            </a:r>
          </a:p>
          <a:p>
            <a:r>
              <a:rPr lang="sk-SK" sz="2000" dirty="0">
                <a:latin typeface="Arial" panose="020B0604020202020204" pitchFamily="34" charset="0"/>
              </a:rPr>
              <a:t>Koruna stromov - tieň a čiastočné zachytenie prudkého dažďa </a:t>
            </a:r>
            <a:endParaRPr lang="sk-SK" sz="200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6324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Krajina za mestom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88DC506-3810-4187-9989-22073F2FE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999" y="2324100"/>
            <a:ext cx="1056388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84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286000" y="8724900"/>
            <a:ext cx="11658600" cy="807913"/>
          </a:xfrm>
        </p:spPr>
        <p:txBody>
          <a:bodyPr/>
          <a:lstStyle/>
          <a:p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Stromy, ktoré spomalia vietor</a:t>
            </a:r>
          </a:p>
          <a:p>
            <a:r>
              <a:rPr lang="sk-SK" sz="2000" dirty="0">
                <a:latin typeface="Arial" panose="020B0604020202020204" pitchFamily="34" charset="0"/>
              </a:rPr>
              <a:t>Medze a kríky, ktoré poskytnú útočisko pre živočíchov a zvýšia aj biodiverzitu rastlín v krajine</a:t>
            </a:r>
            <a:endParaRPr lang="sk-SK" sz="200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6324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Krajina za mestom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C61EC5C-40A6-3E0E-8146-E3D89297E3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8122" y="2247900"/>
            <a:ext cx="1057087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3258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286000" y="8724900"/>
            <a:ext cx="11658600" cy="807913"/>
          </a:xfrm>
        </p:spPr>
        <p:txBody>
          <a:bodyPr/>
          <a:lstStyle/>
          <a:p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Stromy, ktoré spomalia vietor</a:t>
            </a:r>
          </a:p>
          <a:p>
            <a:r>
              <a:rPr lang="sk-SK" sz="2000" dirty="0" err="1">
                <a:latin typeface="Arial" panose="020B0604020202020204" pitchFamily="34" charset="0"/>
              </a:rPr>
              <a:t>Biopásy</a:t>
            </a:r>
            <a:r>
              <a:rPr lang="sk-SK" sz="2000" dirty="0">
                <a:latin typeface="Arial" panose="020B0604020202020204" pitchFamily="34" charset="0"/>
              </a:rPr>
              <a:t>, ktoré zmenšia veľké pôdne bloky ornej pôdy</a:t>
            </a:r>
            <a:endParaRPr lang="sk-SK" sz="200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6324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Krajina za mestom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0CB0C8E-3157-B13E-7A31-08C33599F8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747" y="2476500"/>
            <a:ext cx="10295951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53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971800" y="7133811"/>
            <a:ext cx="6705600" cy="1808187"/>
          </a:xfrm>
        </p:spPr>
        <p:txBody>
          <a:bodyPr/>
          <a:lstStyle/>
          <a:p>
            <a:pPr marL="0" indent="0">
              <a:buNone/>
            </a:pPr>
            <a:r>
              <a:rPr lang="sk-SK" sz="20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Ktorá z krajín:</a:t>
            </a:r>
          </a:p>
          <a:p>
            <a:r>
              <a:rPr lang="sk-SK" sz="2000" dirty="0">
                <a:latin typeface="Arial" panose="020B0604020202020204" pitchFamily="34" charset="0"/>
              </a:rPr>
              <a:t>Odolá lepšie extrémom a prečo?</a:t>
            </a:r>
          </a:p>
          <a:p>
            <a:r>
              <a:rPr lang="sk-SK" sz="2000" dirty="0">
                <a:latin typeface="Arial" panose="020B0604020202020204" pitchFamily="34" charset="0"/>
              </a:rPr>
              <a:t>Zadrží viacej vody a vetru a prečo?</a:t>
            </a:r>
          </a:p>
          <a:p>
            <a:r>
              <a:rPr lang="sk-SK" sz="2000" dirty="0">
                <a:latin typeface="Arial" panose="020B0604020202020204" pitchFamily="34" charset="0"/>
              </a:rPr>
              <a:t>Zaistí úkryt živočíchom a prečo?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87012" y="1345002"/>
            <a:ext cx="8076493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Premena krajiny za mestom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1A8134F-745F-21BB-79E9-5375B8A645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012" y="3086100"/>
            <a:ext cx="7335332" cy="37338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E6FBDBA-861A-6BA2-BB7E-5B4C5AD149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4723" y="4787236"/>
            <a:ext cx="8076492" cy="4065328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D027A8AA-AE37-2E87-4ABC-109465B15C2F}"/>
              </a:ext>
            </a:extLst>
          </p:cNvPr>
          <p:cNvSpPr txBox="1">
            <a:spLocks/>
          </p:cNvSpPr>
          <p:nvPr/>
        </p:nvSpPr>
        <p:spPr>
          <a:xfrm>
            <a:off x="10080169" y="3471250"/>
            <a:ext cx="6705600" cy="807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514350" indent="-51435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Ta istá krajina: PRED adaptáciou (vľavo)  </a:t>
            </a:r>
          </a:p>
          <a:p>
            <a:pPr marL="0" indent="0">
              <a:buFont typeface="Wingdings 3" charset="2"/>
              <a:buNone/>
            </a:pPr>
            <a:r>
              <a:rPr lang="sk-SK" sz="2000" dirty="0">
                <a:latin typeface="Arial" panose="020B0604020202020204" pitchFamily="34" charset="0"/>
                <a:ea typeface="Arial" panose="020B0604020202020204" pitchFamily="34" charset="0"/>
              </a:rPr>
              <a:t>a PO nej (vpravo nižšie)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750579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6934200" y="2408745"/>
            <a:ext cx="5285004" cy="36933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Zatrávnená </a:t>
            </a: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údolnica</a:t>
            </a:r>
            <a:endParaRPr lang="sk-SK" sz="2400" b="1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</a:t>
            </a:r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eleň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FDE84CF-1AD6-5193-ED62-6F31EC4580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180" y="2962742"/>
            <a:ext cx="10442023" cy="696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55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667000" y="2328828"/>
            <a:ext cx="9704604" cy="36933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latin typeface="Arial" panose="020B0604020202020204" pitchFamily="34" charset="0"/>
                <a:ea typeface="Arial" panose="020B0604020202020204" pitchFamily="34" charset="0"/>
              </a:rPr>
              <a:t>Zmena 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využitia lúky na sad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</a:t>
            </a:r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eleň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A19A7AE-5DE4-DE91-8C65-2A3CCD7887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6845" y="3080946"/>
            <a:ext cx="10604256" cy="650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24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5"/>
            <a:ext cx="9704604" cy="36933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Záchytný </a:t>
            </a: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prieľah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oddelenie veľkých pôdnych blokov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</a:t>
            </a:r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eleň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865FD21-CF58-C080-62A8-BB8A35AD1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2600" y="2976197"/>
            <a:ext cx="10471348" cy="643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323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93496" y="3020841"/>
            <a:ext cx="6836144" cy="369332"/>
          </a:xfrm>
        </p:spPr>
        <p:txBody>
          <a:bodyPr/>
          <a:lstStyle/>
          <a:p>
            <a:pPr marL="0" indent="0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stromoradí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52600" y="2136856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</a:t>
            </a:r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eleň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9A01F14-53D1-CD71-B856-FA3ACEA03C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6006" y="3707368"/>
            <a:ext cx="7134532" cy="533674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DE73002-F3E8-85AD-F656-AE9BCEB8E5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8412" y="3745805"/>
            <a:ext cx="6831228" cy="5336743"/>
          </a:xfrm>
          <a:prstGeom prst="rect">
            <a:avLst/>
          </a:prstGeom>
        </p:spPr>
      </p:pic>
      <p:sp>
        <p:nvSpPr>
          <p:cNvPr id="10" name="Podnadpis 2">
            <a:extLst>
              <a:ext uri="{FF2B5EF4-FFF2-40B4-BE49-F238E27FC236}">
                <a16:creationId xmlns:a16="http://schemas.microsoft.com/office/drawing/2014/main" id="{6BDF8930-225E-0ED5-D633-9BAEBA9A33BB}"/>
              </a:ext>
            </a:extLst>
          </p:cNvPr>
          <p:cNvSpPr txBox="1">
            <a:spLocks/>
          </p:cNvSpPr>
          <p:nvPr/>
        </p:nvSpPr>
        <p:spPr>
          <a:xfrm>
            <a:off x="1846006" y="3014445"/>
            <a:ext cx="7134532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514350" indent="-51435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114425" indent="-428625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685800" rtl="0" eaLnBrk="1" latinLnBrk="0" hangingPunct="1"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 3" charset="2"/>
              <a:buNone/>
            </a:pPr>
            <a:r>
              <a:rPr lang="sk-SK" sz="2400" b="1" dirty="0">
                <a:latin typeface="Arial" panose="020B0604020202020204" pitchFamily="34" charset="0"/>
                <a:ea typeface="Arial" panose="020B0604020202020204" pitchFamily="34" charset="0"/>
              </a:rPr>
              <a:t>vetrolam</a:t>
            </a:r>
          </a:p>
        </p:txBody>
      </p:sp>
    </p:spTree>
    <p:extLst>
      <p:ext uri="{BB962C8B-B14F-4D97-AF65-F5344CB8AC3E}">
        <p14:creationId xmlns:p14="http://schemas.microsoft.com/office/powerpoint/2010/main" val="1164308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5"/>
            <a:ext cx="9704604" cy="36933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medza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</a:t>
            </a:r>
            <a:r>
              <a:rPr lang="sk-SK" sz="3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eleň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B237479-3833-C361-CE04-883BEF45C1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7684" y="2959056"/>
            <a:ext cx="10464146" cy="652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34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4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mokraď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opatrenia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EEA9B3D-9552-E724-193C-140206A523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2991011"/>
            <a:ext cx="10363200" cy="690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13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0601" y="1385234"/>
            <a:ext cx="838200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Za všetkým stojí slnko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C436A71-4233-CAE9-B3CD-4767B141EC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1" y="2781299"/>
            <a:ext cx="6142862" cy="510540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C58FAC6-50BB-CC02-7340-72AE9B2E6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2767584"/>
            <a:ext cx="7162800" cy="5157216"/>
          </a:xfrm>
          <a:prstGeom prst="rect">
            <a:avLst/>
          </a:prstGeom>
        </p:spPr>
      </p:pic>
      <p:sp>
        <p:nvSpPr>
          <p:cNvPr id="2" name="Šipka: doprava 1">
            <a:extLst>
              <a:ext uri="{FF2B5EF4-FFF2-40B4-BE49-F238E27FC236}">
                <a16:creationId xmlns:a16="http://schemas.microsoft.com/office/drawing/2014/main" id="{82BCC5F2-0A18-325A-9836-019EA7B519A8}"/>
              </a:ext>
            </a:extLst>
          </p:cNvPr>
          <p:cNvSpPr/>
          <p:nvPr/>
        </p:nvSpPr>
        <p:spPr>
          <a:xfrm>
            <a:off x="5562600" y="5448300"/>
            <a:ext cx="3124200" cy="3048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99503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4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Rybník, malá vodná nádrž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opatrenia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5CF50AC-1E37-6957-BD66-E3C2701BF9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516" y="2976195"/>
            <a:ext cx="10358284" cy="68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750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4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Hrádzky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opatrenia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2FF7135-07B3-D2C1-EFDC-604ED841C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57516" y="2976196"/>
            <a:ext cx="10358284" cy="65432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62057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4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Suchá hrádza, polder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krajine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opatrenia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8D3573E-860A-1934-DE1B-E5E9FE0FDB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7348" y="2956597"/>
            <a:ext cx="10404382" cy="690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452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4876799" y="2408744"/>
            <a:ext cx="4747943" cy="51081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Tieň stromov v uliciach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E5BD29E-590C-6D8C-968C-C794BC7027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2600" y="3238500"/>
            <a:ext cx="7872143" cy="550054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751AC1B-B945-BAC4-D90B-B4E24A4B77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59520" y="5272088"/>
            <a:ext cx="5295900" cy="397192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3D514D1-CA3A-4C6B-0AF0-9A13C4B120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90198" y="4610100"/>
            <a:ext cx="3451272" cy="373380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E7E831A7-DFBF-A214-14F2-11D6515B3B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4200" y="899840"/>
            <a:ext cx="4618238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104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5588153" y="3890273"/>
            <a:ext cx="4800600" cy="39451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Zeleň vo vnútroblokoch sídlisk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0980" y="2025104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Obrázek 1679991590">
            <a:extLst>
              <a:ext uri="{FF2B5EF4-FFF2-40B4-BE49-F238E27FC236}">
                <a16:creationId xmlns:a16="http://schemas.microsoft.com/office/drawing/2014/main" id="{F1C16CE0-1803-0622-B94F-28724CBB0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71"/>
          <a:stretch>
            <a:fillRect/>
          </a:stretch>
        </p:blipFill>
        <p:spPr bwMode="auto">
          <a:xfrm>
            <a:off x="5715000" y="4991100"/>
            <a:ext cx="6525710" cy="509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Obrázek 1262911802">
            <a:extLst>
              <a:ext uri="{FF2B5EF4-FFF2-40B4-BE49-F238E27FC236}">
                <a16:creationId xmlns:a16="http://schemas.microsoft.com/office/drawing/2014/main" id="{B1DE7428-77BD-FDB1-3A73-CC3AD6F7D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2933700"/>
            <a:ext cx="3601423" cy="549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2F3E18E-CEBD-044E-3B2D-247FBECBF4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2800" y="424590"/>
            <a:ext cx="6781800" cy="430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37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7357942" y="3041747"/>
            <a:ext cx="4876798" cy="369332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Mobilná a </a:t>
            </a: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inná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mestská zeleň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Obrázek 11">
            <a:extLst>
              <a:ext uri="{FF2B5EF4-FFF2-40B4-BE49-F238E27FC236}">
                <a16:creationId xmlns:a16="http://schemas.microsoft.com/office/drawing/2014/main" id="{A80C0DFC-8730-2CDE-588B-12E963068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25400" y="1181100"/>
            <a:ext cx="4573587" cy="570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Obrázek 12">
            <a:extLst>
              <a:ext uri="{FF2B5EF4-FFF2-40B4-BE49-F238E27FC236}">
                <a16:creationId xmlns:a16="http://schemas.microsoft.com/office/drawing/2014/main" id="{A28D6199-1DFB-F1A6-B014-B576499C3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"/>
          <a:stretch>
            <a:fillRect/>
          </a:stretch>
        </p:blipFill>
        <p:spPr bwMode="auto">
          <a:xfrm>
            <a:off x="1752600" y="3057724"/>
            <a:ext cx="4005142" cy="580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Obrázek 13">
            <a:extLst>
              <a:ext uri="{FF2B5EF4-FFF2-40B4-BE49-F238E27FC236}">
                <a16:creationId xmlns:a16="http://schemas.microsoft.com/office/drawing/2014/main" id="{B0E8BB52-AE7F-E2F8-050D-FF20E5BBA7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48400" y="3969632"/>
            <a:ext cx="6096001" cy="570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809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408744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Technické možnosti tienenia v meste, na ihrisku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4411A2B-0C36-CED6-3518-3518C4EB8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3086100"/>
            <a:ext cx="10301238" cy="57912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7E8A623-6C9D-7EC2-050A-4F97E3B5F6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2400" y="5600700"/>
            <a:ext cx="5460999" cy="40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279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667000" y="2637170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Tieň a zeleň na parkoviskách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13D3548-0D4E-1828-CB75-5B062E5B0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3406775"/>
            <a:ext cx="11974642" cy="525780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488F96F-5DB5-4292-4E98-C08860ED4D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97000" y="4359275"/>
            <a:ext cx="3490049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796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2514600" y="2327216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Kvitnúce lúky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zeleň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9C7BB27-27D8-733A-4169-1B9A29EB5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2902108"/>
            <a:ext cx="10363200" cy="690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75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5700067" y="3303941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Prieľahy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odtok zrážkovej vody do zelene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opatrení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EC3D47A-A36C-6A34-AED9-72C9C92FA8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52600" y="3062511"/>
            <a:ext cx="6400800" cy="44800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D5D0D40-369A-1071-C3A8-EA8C99E075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4152900"/>
            <a:ext cx="6871335" cy="45808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1A7F6DDA-D82E-74D0-4192-0987E26AC30C}"/>
              </a:ext>
            </a:extLst>
          </p:cNvPr>
          <p:cNvSpPr txBox="1"/>
          <p:nvPr/>
        </p:nvSpPr>
        <p:spPr>
          <a:xfrm>
            <a:off x="8557567" y="8890456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200" dirty="0"/>
              <a:t>Z budov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3DDDFF3-8847-249D-5ADE-A7D094336E6F}"/>
              </a:ext>
            </a:extLst>
          </p:cNvPr>
          <p:cNvSpPr txBox="1"/>
          <p:nvPr/>
        </p:nvSpPr>
        <p:spPr>
          <a:xfrm>
            <a:off x="1704668" y="7692555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200" dirty="0"/>
              <a:t>Z ciest</a:t>
            </a:r>
          </a:p>
        </p:txBody>
      </p:sp>
    </p:spTree>
    <p:extLst>
      <p:ext uri="{BB962C8B-B14F-4D97-AF65-F5344CB8AC3E}">
        <p14:creationId xmlns:p14="http://schemas.microsoft.com/office/powerpoint/2010/main" val="2434769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9F3268-25B1-FBC6-7507-CE17F387E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277" y="723900"/>
            <a:ext cx="8580120" cy="861060"/>
          </a:xfrm>
        </p:spPr>
        <p:txBody>
          <a:bodyPr>
            <a:normAutofit/>
          </a:bodyPr>
          <a:lstStyle/>
          <a:p>
            <a:r>
              <a:rPr lang="cs-CZ" sz="4800" b="1" dirty="0">
                <a:latin typeface="Arial" panose="020B0604020202020204" pitchFamily="34" charset="0"/>
                <a:cs typeface="Arial" panose="020B0604020202020204" pitchFamily="34" charset="0"/>
              </a:rPr>
              <a:t>Klíma</a:t>
            </a:r>
          </a:p>
        </p:txBody>
      </p:sp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FC5512B0-0006-E360-FB0D-B56973C18A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845644"/>
            <a:ext cx="9720723" cy="6595711"/>
          </a:xfr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E0694035-96C3-6575-AA24-A1A92459C68D}"/>
              </a:ext>
            </a:extLst>
          </p:cNvPr>
          <p:cNvSpPr txBox="1"/>
          <p:nvPr/>
        </p:nvSpPr>
        <p:spPr>
          <a:xfrm>
            <a:off x="11430000" y="3004453"/>
            <a:ext cx="3429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1" i="0" dirty="0">
                <a:solidFill>
                  <a:srgbClr val="040C28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Čo je to klíma?</a:t>
            </a:r>
          </a:p>
          <a:p>
            <a:endParaRPr lang="sk-SK" dirty="0">
              <a:solidFill>
                <a:srgbClr val="040C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dirty="0">
                <a:solidFill>
                  <a:srgbClr val="040C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Podnebie, neboli klíma je dlhodobý stav počasia, ktorý </a:t>
            </a:r>
            <a:r>
              <a:rPr lang="sk-SK" dirty="0" err="1">
                <a:solidFill>
                  <a:srgbClr val="040C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podmiňujú</a:t>
            </a:r>
            <a:r>
              <a:rPr lang="sk-SK" dirty="0">
                <a:solidFill>
                  <a:srgbClr val="040C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sk-SK" dirty="0">
              <a:solidFill>
                <a:srgbClr val="040C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Kolobeh atmosféry (prúdenie vzduchu)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Povrch zeme (vr. sopečnej činnosti ap.)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Energetická bilancia zeme (príjem a výdaj energie, kde zdrojom je slnečné žiarenie</a:t>
            </a:r>
          </a:p>
          <a:p>
            <a:pPr marL="514350" indent="-514350" defTabSz="685800">
              <a:spcBef>
                <a:spcPts val="6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Ľudská činnosť</a:t>
            </a:r>
          </a:p>
        </p:txBody>
      </p:sp>
    </p:spTree>
    <p:extLst>
      <p:ext uri="{BB962C8B-B14F-4D97-AF65-F5344CB8AC3E}">
        <p14:creationId xmlns:p14="http://schemas.microsoft.com/office/powerpoint/2010/main" val="36983793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600200" y="3806626"/>
            <a:ext cx="6845520" cy="346274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odtok zrážkovej vody z komunikácií do zelene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opatrení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Obrázek 1709890716">
            <a:extLst>
              <a:ext uri="{FF2B5EF4-FFF2-40B4-BE49-F238E27FC236}">
                <a16:creationId xmlns:a16="http://schemas.microsoft.com/office/drawing/2014/main" id="{434DE6EF-286D-C32D-C8BE-63255E208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2746" y="4533900"/>
            <a:ext cx="6741042" cy="449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Obrázek 751937947">
            <a:extLst>
              <a:ext uri="{FF2B5EF4-FFF2-40B4-BE49-F238E27FC236}">
                <a16:creationId xmlns:a16="http://schemas.microsoft.com/office/drawing/2014/main" id="{C983EDBF-078E-6049-EEC6-9EE52CEC7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1600" y="2897085"/>
            <a:ext cx="6741052" cy="449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5169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144000" y="3177744"/>
            <a:ext cx="5256714" cy="423148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Odtok zrážkovej vody z parkoviska do zelene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Vodozádržná</a:t>
            </a:r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opatrení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Obrázek 1026049826">
            <a:extLst>
              <a:ext uri="{FF2B5EF4-FFF2-40B4-BE49-F238E27FC236}">
                <a16:creationId xmlns:a16="http://schemas.microsoft.com/office/drawing/2014/main" id="{0572B1AD-7137-B6FD-77FC-5E857D4EC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009900"/>
            <a:ext cx="609491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Obrázek 987920992">
            <a:extLst>
              <a:ext uri="{FF2B5EF4-FFF2-40B4-BE49-F238E27FC236}">
                <a16:creationId xmlns:a16="http://schemas.microsoft.com/office/drawing/2014/main" id="{EC343D03-B10F-C430-9C85-DF6114F98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10268" y="4533900"/>
            <a:ext cx="609491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3152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A0C54AB2-89BF-2B58-DF86-98937B57A94C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193560" y="3802453"/>
            <a:ext cx="9601200" cy="372556"/>
          </a:xfrm>
        </p:spPr>
        <p:txBody>
          <a:bodyPr/>
          <a:lstStyle/>
          <a:p>
            <a:pPr marL="0" indent="0" algn="r">
              <a:buNone/>
            </a:pP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Hmlovisko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fontána, vodné </a:t>
            </a:r>
            <a:r>
              <a:rPr lang="sk-SK" sz="2400" b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pítko</a:t>
            </a:r>
            <a:r>
              <a:rPr lang="sk-SK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407EDB87-9843-E270-DD3D-44ACDF62F330}"/>
              </a:ext>
            </a:extLst>
          </p:cNvPr>
          <p:cNvSpPr txBox="1">
            <a:spLocks/>
          </p:cNvSpPr>
          <p:nvPr/>
        </p:nvSpPr>
        <p:spPr>
          <a:xfrm>
            <a:off x="1752600" y="1181100"/>
            <a:ext cx="9372600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5050" b="0" i="0" kern="1200">
                <a:solidFill>
                  <a:srgbClr val="4AE3FF"/>
                </a:solidFill>
                <a:latin typeface="Trebuchet MS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sk-SK" sz="48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Adaptačná opatrenia v meste</a:t>
            </a:r>
            <a:endParaRPr lang="sk-SK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218D21B-EBCD-3283-2980-20B2D727EA30}"/>
              </a:ext>
            </a:extLst>
          </p:cNvPr>
          <p:cNvSpPr txBox="1"/>
          <p:nvPr/>
        </p:nvSpPr>
        <p:spPr>
          <a:xfrm>
            <a:off x="1704668" y="1946042"/>
            <a:ext cx="670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Vodné prvky</a:t>
            </a:r>
            <a:endParaRPr lang="sk-SK" sz="3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Obrázek 1588188009">
            <a:extLst>
              <a:ext uri="{FF2B5EF4-FFF2-40B4-BE49-F238E27FC236}">
                <a16:creationId xmlns:a16="http://schemas.microsoft.com/office/drawing/2014/main" id="{DF2D28DD-42FB-A386-91A2-879BFDB6E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752" y="3009900"/>
            <a:ext cx="3846797" cy="485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Obrázek 1767636987">
            <a:extLst>
              <a:ext uri="{FF2B5EF4-FFF2-40B4-BE49-F238E27FC236}">
                <a16:creationId xmlns:a16="http://schemas.microsoft.com/office/drawing/2014/main" id="{61A430F4-911A-9256-2DE9-BB15BB49E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68400" y="4991100"/>
            <a:ext cx="3485709" cy="491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Obrázek 1684167339">
            <a:extLst>
              <a:ext uri="{FF2B5EF4-FFF2-40B4-BE49-F238E27FC236}">
                <a16:creationId xmlns:a16="http://schemas.microsoft.com/office/drawing/2014/main" id="{65AD4F9F-3A21-11BA-B457-F8CACE1F3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052" y="4664372"/>
            <a:ext cx="7505376" cy="470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4BA4FF7-3EBA-646B-F89F-9C150ED2212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4800" y="760311"/>
            <a:ext cx="5216321" cy="34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817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4500D4E8-A3CD-AA44-4122-09CEB8ED3F6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43</a:t>
            </a:fld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3C962EF-152C-EF79-3079-09CEFC1931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607709" cy="5400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E57D24D-4F7D-8002-0886-6E22D34ADA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887000"/>
            <a:ext cx="9097013" cy="5400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F5DB0F3-21B3-CF66-1375-08A6E88275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241" y="0"/>
            <a:ext cx="9208760" cy="691095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882C390-DA07-05D8-B7CD-88BBA43EFD6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886" y="4010022"/>
            <a:ext cx="9231114" cy="61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828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17EAD7E-6B85-A145-0609-C47A2253D90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44</a:t>
            </a:fld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4813AC11-A0A7-093C-CE97-8B4E585C55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6879224" y="4509514"/>
            <a:ext cx="11408776" cy="580103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85DC4E4-E177-386A-C244-5CC74F325F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999312" cy="582930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D15A05A-7425-1E4E-CA10-71405D61E6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8392505" y="28268"/>
            <a:ext cx="9861881" cy="580103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EE5BC6D2-67D0-52B9-93D2-BB2F181A7F0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206" y="5014735"/>
            <a:ext cx="7027606" cy="527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7952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17EAD7E-6B85-A145-0609-C47A2253D90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45</a:t>
            </a:fld>
            <a:endParaRPr lang="cs-CZ"/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48CDD5BF-94BD-3838-4DF3-817E8031DF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304679" cy="10287000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C9D1EFD1-465E-FC07-8B48-8F2AAD25B9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9491" y="2"/>
            <a:ext cx="8489774" cy="566183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00EDF41-BD41-2DF5-E2E3-83F3D01392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5075" y="5652420"/>
            <a:ext cx="6962925" cy="46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040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17EAD7E-6B85-A145-0609-C47A2253D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46</a:t>
            </a:fld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17F2527-A7EC-8339-21D1-5CD5EBD10B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2"/>
            <a:ext cx="8054163" cy="484501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9CAF113D-2538-EE76-B967-B726C495C6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884" y="5143501"/>
            <a:ext cx="7170395" cy="484501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72E7E80-6157-B8C6-25AF-AA7951C56B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5800" y="0"/>
            <a:ext cx="99822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522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17EAD7E-6B85-A145-0609-C47A2253D90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8CDEB7-BE31-504E-A355-84A9E0956507}" type="slidenum">
              <a:rPr lang="cs-CZ" smtClean="0"/>
              <a:t>47</a:t>
            </a:fld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1575FB4-0BA9-FD11-C06D-B47DC046A8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801" y="4508999"/>
            <a:ext cx="7710290" cy="57780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53A6782-58BE-E6AF-9F42-7A39C63793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962934"/>
            <a:ext cx="10598801" cy="6324066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032744DC-8318-767C-234E-66FDF69CBD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7405" y="-4018"/>
            <a:ext cx="8750595" cy="549041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0140951-2EF8-C70C-EE84-3317D41002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616869" cy="420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4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4811398F-DF05-FD3E-3F03-31393CC73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2074353"/>
            <a:ext cx="6400800" cy="341376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79339" y="1342614"/>
            <a:ext cx="5210188" cy="7668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sk-SK" sz="4800" b="1" dirty="0">
                <a:latin typeface="Arial" panose="020B0604020202020204" pitchFamily="34" charset="0"/>
                <a:cs typeface="Arial" panose="020B0604020202020204" pitchFamily="34" charset="0"/>
              </a:rPr>
              <a:t>Zmeny klímy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FCE4DF34-A60A-DD5F-A6A2-5CE13F9A31EE}"/>
              </a:ext>
            </a:extLst>
          </p:cNvPr>
          <p:cNvSpPr txBox="1"/>
          <p:nvPr/>
        </p:nvSpPr>
        <p:spPr>
          <a:xfrm>
            <a:off x="990601" y="2356486"/>
            <a:ext cx="5658302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Podnebie (klíma) sa vždy menilo. </a:t>
            </a:r>
          </a:p>
          <a:p>
            <a:pPr>
              <a:spcBef>
                <a:spcPts val="300"/>
              </a:spcBef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Prirodzené zmeny - striedaní ľadových a medziľadových období - prebiehali pomaly v priebehu </a:t>
            </a:r>
            <a:r>
              <a:rPr lang="sk-SK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tisícročí</a:t>
            </a: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sk-SK" sz="2000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Dobe ľadová: </a:t>
            </a:r>
          </a:p>
          <a:p>
            <a:pPr>
              <a:spcBef>
                <a:spcPts val="300"/>
              </a:spcBef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priemerná teplota: 8°C, trvanie: cca 90 tis. rokov</a:t>
            </a:r>
          </a:p>
          <a:p>
            <a:pPr>
              <a:spcBef>
                <a:spcPts val="600"/>
              </a:spcBef>
            </a:pPr>
            <a:r>
              <a:rPr lang="sk-SK" sz="2000" u="sng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Doba medziľadová: </a:t>
            </a:r>
          </a:p>
          <a:p>
            <a:pPr>
              <a:spcBef>
                <a:spcPts val="300"/>
              </a:spcBef>
            </a:pPr>
            <a:r>
              <a:rPr lang="sk-SK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priemerná teplota 14 °C, trvanie: cca 10 tis. rokov</a:t>
            </a:r>
            <a:endParaRPr lang="sk-SK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D42C8E1D-96C0-6176-2F8C-5D7B15BE6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004" y="5905500"/>
            <a:ext cx="5549899" cy="3775959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18CB978D-5D10-AB50-59AC-0C8CBC079E22}"/>
              </a:ext>
            </a:extLst>
          </p:cNvPr>
          <p:cNvSpPr txBox="1"/>
          <p:nvPr/>
        </p:nvSpPr>
        <p:spPr>
          <a:xfrm>
            <a:off x="6975987" y="5760416"/>
            <a:ext cx="9150350" cy="388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Clr>
                <a:srgbClr val="D46317"/>
              </a:buClr>
            </a:pPr>
            <a:r>
              <a:rPr lang="sk-SK" sz="1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Zmeny klímy na Slovensku (merania v rokoch 1881 – 2017)</a:t>
            </a:r>
          </a:p>
          <a:p>
            <a:pPr lvl="0" algn="just">
              <a:lnSpc>
                <a:spcPct val="115000"/>
              </a:lnSpc>
              <a:buClr>
                <a:srgbClr val="D46317"/>
              </a:buClr>
            </a:pPr>
            <a:endParaRPr lang="sk-SK" sz="1800" b="1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514350" lvl="0" indent="-514350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rast priemernej ročnej teploty vzduchu asi o 1,73 °C (najrýchlejšie otepľovanie v lete a na jar)</a:t>
            </a:r>
            <a:endParaRPr lang="cs-CZ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zmeny v ročných úhrnoch atmosférických zrážok – rôzne na rôznych miestach (na juhu Slovenska bol pokles miestami aj viac ako 10 %, na severe a severovýchode ojedinele úhrn zrážok vzrástol do 3 %); </a:t>
            </a:r>
            <a:endParaRPr lang="cs-CZ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pokles relatívnej vlhkosti vzduchu (na juhu Slovenska od roku 1900 doteraz o 5 %, na ostatnom území menej); </a:t>
            </a:r>
            <a:endParaRPr lang="cs-CZ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pokles charakteristík snehovej pokrývky do výšky 1000 m n. m takmer na celom území Slovenska (vo väčšej nadmorskej výške bol zaznamenaný jej nárast); </a:t>
            </a:r>
            <a:endParaRPr lang="cs-CZ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vzrast výparu a pokles vody v pôde - najmä juh Slovenska sa postupne vysušuje; </a:t>
            </a:r>
            <a:endParaRPr lang="cs-CZ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2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0658" y="1203479"/>
            <a:ext cx="143256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Otepľovanie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66429D00-3494-730D-5829-1EB9990947C0}"/>
              </a:ext>
            </a:extLst>
          </p:cNvPr>
          <p:cNvSpPr txBox="1"/>
          <p:nvPr/>
        </p:nvSpPr>
        <p:spPr>
          <a:xfrm>
            <a:off x="840658" y="2197628"/>
            <a:ext cx="11776587" cy="1908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Globálne zvyšovanie teploty sa primárne viaže na ovzdušie, ktoré sa otepľuje v dôsledku navýšenia množstva plynov, ktoré svojou konzistenciou (svojimi vlastnosťami) znižujú priechod tepelnej energie cez atmosféru naspäť do vesmíru. </a:t>
            </a:r>
          </a:p>
          <a:p>
            <a:pPr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Rovnováha vytváraná po milióny rokov, vr. cyklov, smerov aj sily prúdenia vzduchu  doznala najme v posledných desaťročiach svojich hraníc.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A5B1E25D-A3D1-170F-649B-18D8C681C603}"/>
              </a:ext>
            </a:extLst>
          </p:cNvPr>
          <p:cNvSpPr txBox="1"/>
          <p:nvPr/>
        </p:nvSpPr>
        <p:spPr>
          <a:xfrm>
            <a:off x="1344703" y="4665622"/>
            <a:ext cx="4178300" cy="311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</a:pPr>
            <a:r>
              <a:rPr lang="sk-SK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 znečistenia ovzdušia: </a:t>
            </a:r>
          </a:p>
          <a:p>
            <a:pPr marL="514350" indent="-338138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Prírodné (erupcie sopky, pohyby litosferických </a:t>
            </a:r>
            <a:r>
              <a:rPr lang="sk-SK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dosk</a:t>
            </a: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pieskom z púští)</a:t>
            </a:r>
          </a:p>
          <a:p>
            <a:pPr marL="514350" indent="-338138" defTabSz="68580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Ľudského pôvodu </a:t>
            </a: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(spaľovaním rôznych tipov palív, ako napr. benzín, uhlie, drevo, rafinácia ropy </a:t>
            </a:r>
          </a:p>
        </p:txBody>
      </p:sp>
      <p:pic>
        <p:nvPicPr>
          <p:cNvPr id="7" name="Obrázek 6" descr="spalování">
            <a:extLst>
              <a:ext uri="{FF2B5EF4-FFF2-40B4-BE49-F238E27FC236}">
                <a16:creationId xmlns:a16="http://schemas.microsoft.com/office/drawing/2014/main" id="{A3F716F6-BBB2-1DC8-27E1-3FDE410CC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599" y="4789620"/>
            <a:ext cx="6666043" cy="499953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0086B784-B6AE-FE86-4FE1-0222D0E881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7859268"/>
            <a:ext cx="2924067" cy="1929884"/>
          </a:xfrm>
          <a:prstGeom prst="rect">
            <a:avLst/>
          </a:prstGeom>
        </p:spPr>
      </p:pic>
      <p:pic>
        <p:nvPicPr>
          <p:cNvPr id="8" name="Obrázek 7" descr="sopak1.jpg">
            <a:extLst>
              <a:ext uri="{FF2B5EF4-FFF2-40B4-BE49-F238E27FC236}">
                <a16:creationId xmlns:a16="http://schemas.microsoft.com/office/drawing/2014/main" id="{A3DE91B5-0EFA-DC90-4E5D-B7DBE1F7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6361" y="2257883"/>
            <a:ext cx="3514748" cy="369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6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850996"/>
            <a:ext cx="121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Vplyv ľudskej činnosti na zmenu klímy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AB872EA-0D33-2C2E-AF12-FA84B6E0B247}"/>
              </a:ext>
            </a:extLst>
          </p:cNvPr>
          <p:cNvSpPr txBox="1"/>
          <p:nvPr/>
        </p:nvSpPr>
        <p:spPr>
          <a:xfrm>
            <a:off x="806372" y="1909473"/>
            <a:ext cx="94165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3200" dirty="0">
                <a:latin typeface="Arial" panose="020B0604020202020204" pitchFamily="34" charset="0"/>
                <a:cs typeface="Arial" panose="020B0604020202020204" pitchFamily="34" charset="0"/>
              </a:rPr>
              <a:t>Skleníkový efekt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34E16C3-84D1-2E23-9B9E-D836EF9F85E4}"/>
              </a:ext>
            </a:extLst>
          </p:cNvPr>
          <p:cNvSpPr txBox="1"/>
          <p:nvPr/>
        </p:nvSpPr>
        <p:spPr>
          <a:xfrm>
            <a:off x="4572000" y="8724900"/>
            <a:ext cx="5965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hlinkClick r:id="rId2"/>
              </a:rPr>
              <a:t>https://vynimocneskoly.sk/project/sklenikovy-efekt/</a:t>
            </a:r>
            <a:endParaRPr lang="sk-SK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0025726-BFA4-1B87-082A-8FE3CFD640A4}"/>
              </a:ext>
            </a:extLst>
          </p:cNvPr>
          <p:cNvSpPr txBox="1"/>
          <p:nvPr/>
        </p:nvSpPr>
        <p:spPr>
          <a:xfrm>
            <a:off x="9396078" y="2796450"/>
            <a:ext cx="6224922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jav </a:t>
            </a:r>
            <a:r>
              <a:rPr lang="sk-SK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spočívajúci</a:t>
            </a:r>
            <a:r>
              <a:rPr lang="sk-SK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 ohriatí nižších vrstiev 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atmosféry v dôsledku toho, že </a:t>
            </a:r>
            <a:r>
              <a:rPr lang="sk-SK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atmosféra </a:t>
            </a:r>
          </a:p>
          <a:p>
            <a:pPr marL="354013" indent="-354013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cez deň prepúšťa krátkovlnné slnečné žiarenie k zemskému povrchu a </a:t>
            </a:r>
          </a:p>
          <a:p>
            <a:pPr marL="354013" indent="-354013" defTabSz="685800">
              <a:lnSpc>
                <a:spcPct val="115000"/>
              </a:lnSpc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noci pomerne efektívne pohlcuje dlhovlnné žiarenie Zeme a otepľuje sa. </a:t>
            </a:r>
          </a:p>
          <a:p>
            <a:r>
              <a:rPr lang="sk-SK" sz="2000" u="sng" dirty="0">
                <a:latin typeface="Arial" panose="020B0604020202020204" pitchFamily="34" charset="0"/>
                <a:cs typeface="Arial" panose="020B0604020202020204" pitchFamily="34" charset="0"/>
              </a:rPr>
              <a:t>Tepelné žiarenie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s väčšou vlnovou dĺžkou spätne vyžarované z povrchu planéty </a:t>
            </a:r>
            <a:r>
              <a:rPr lang="sk-SK" sz="2000" b="1" dirty="0">
                <a:latin typeface="Arial" panose="020B0604020202020204" pitchFamily="34" charset="0"/>
                <a:cs typeface="Arial" panose="020B0604020202020204" pitchFamily="34" charset="0"/>
              </a:rPr>
              <a:t>Zem účinne absorbuje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a bráni tak jeho okamžitému úniku do priestoru vesmíru. </a:t>
            </a:r>
          </a:p>
          <a:p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Podobný úkaz možno pozorovať v </a:t>
            </a:r>
            <a:r>
              <a:rPr lang="sk-SK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skleníkoch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odtiaľ pochádza názov.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D58BD93E-5506-74A8-9280-CBFA89A3C09B}"/>
              </a:ext>
            </a:extLst>
          </p:cNvPr>
          <p:cNvSpPr txBox="1"/>
          <p:nvPr/>
        </p:nvSpPr>
        <p:spPr>
          <a:xfrm>
            <a:off x="806372" y="7028528"/>
            <a:ext cx="141288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000" b="0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Skleníkový efekt je nevyhnutným predpokladom života na Zemi. </a:t>
            </a:r>
          </a:p>
          <a:p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 zvýšeniu skleníkového efektu,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a tým ku globálnemu otepľovaniu, prispievajú 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ľudia spaľovaním fosílnych palív, výrubom lesov a globálnymi zmenami krajiny. Tým sa do ovzdušia uvoľňuje väčšie množstvo </a:t>
            </a:r>
            <a:r>
              <a:rPr lang="sk-SK" sz="20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skleníkových plynov (najmä vodná para, CO2, CH4, N2O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), ktoré vracajú žiarenie </a:t>
            </a:r>
            <a:r>
              <a:rPr lang="sk-SK" sz="2000" dirty="0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sk-SK" sz="20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päť k zemi.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D2747694-7525-54DD-4345-448630A0A7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199" y="2801236"/>
            <a:ext cx="8295969" cy="386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99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850996"/>
            <a:ext cx="121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k-SK" sz="4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Vplyv ľudskej činnosti na zmenu klímy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41728175-E9FF-FD1A-F17C-4130CB0423E2}"/>
              </a:ext>
            </a:extLst>
          </p:cNvPr>
          <p:cNvSpPr txBox="1"/>
          <p:nvPr/>
        </p:nvSpPr>
        <p:spPr>
          <a:xfrm>
            <a:off x="8915400" y="4292682"/>
            <a:ext cx="59436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Prohlédněte si obrázek.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Přeložte si jeho text a diskutujte o něm se spolužáky. (Obrázek ZDROJ </a:t>
            </a:r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22</a:t>
            </a:r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cs-CZ" altLang="cs-CZ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6F62EFD5-B0B4-715E-B37E-43CDE0F36AAD}"/>
              </a:ext>
            </a:extLst>
          </p:cNvPr>
          <p:cNvSpPr txBox="1"/>
          <p:nvPr/>
        </p:nvSpPr>
        <p:spPr>
          <a:xfrm>
            <a:off x="2258961" y="7945782"/>
            <a:ext cx="10744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Vezměte si tužku a papír. </a:t>
            </a:r>
          </a:p>
          <a:p>
            <a:r>
              <a:rPr kumimoji="0" lang="cs-CZ" altLang="cs-CZ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Napište na papír 3 věci, kterými byste zlepšili život ve městě, kde jezdí příliš mnoho aut. Porovnejte svoje nápady se spolužáky a potom na čtvrtku zkuste takové město nakreslit</a:t>
            </a:r>
            <a:endParaRPr lang="sk-SK" sz="2000" dirty="0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CAC0201F-3DCD-ADDA-8913-4A0134D72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282459"/>
            <a:ext cx="6934200" cy="501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57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637518-2695-485B-F304-A0B9D5BDB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1" y="914400"/>
            <a:ext cx="12865099" cy="952500"/>
          </a:xfrm>
        </p:spPr>
        <p:txBody>
          <a:bodyPr>
            <a:normAutofit/>
          </a:bodyPr>
          <a:lstStyle/>
          <a:p>
            <a:r>
              <a:rPr lang="sk-SK" dirty="0">
                <a:latin typeface="Arial" panose="020B0604020202020204" pitchFamily="34" charset="0"/>
                <a:cs typeface="Arial" panose="020B0604020202020204" pitchFamily="34" charset="0"/>
              </a:rPr>
              <a:t>Bez vody nie je život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0AF663F8-CD44-64F3-ABCD-E18B2B798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016" y="7656113"/>
            <a:ext cx="12748084" cy="1981200"/>
          </a:xfrm>
        </p:spPr>
        <p:txBody>
          <a:bodyPr>
            <a:noAutofit/>
          </a:bodyPr>
          <a:lstStyle/>
          <a:p>
            <a:r>
              <a:rPr lang="sk-SK" sz="1800" dirty="0">
                <a:latin typeface="Arial" panose="020B0604020202020204" pitchFamily="34" charset="0"/>
                <a:cs typeface="Arial" panose="020B0604020202020204" pitchFamily="34" charset="0"/>
              </a:rPr>
              <a:t>Časť vody, ktorá dopadne na zemský povrch, vyplní priehlbiny a odteká do potokov, riek, morí a oceánov. </a:t>
            </a:r>
          </a:p>
          <a:p>
            <a:r>
              <a:rPr lang="sk-SK" sz="1800" dirty="0">
                <a:latin typeface="Arial" panose="020B0604020202020204" pitchFamily="34" charset="0"/>
                <a:cs typeface="Arial" panose="020B0604020202020204" pitchFamily="34" charset="0"/>
              </a:rPr>
              <a:t>Časť vody sa vyparí </a:t>
            </a:r>
          </a:p>
          <a:p>
            <a:r>
              <a:rPr lang="sk-SK" sz="1800" dirty="0">
                <a:latin typeface="Arial" panose="020B0604020202020204" pitchFamily="34" charset="0"/>
                <a:cs typeface="Arial" panose="020B0604020202020204" pitchFamily="34" charset="0"/>
              </a:rPr>
              <a:t>Časť vody sa vsakuje do pôdy, filtruje sa a prijíma minerálne látky a stopové prvky. Zhromažďuje sa ako voda podzemná alebo vystupuje na zemský povrch ako prameň. Tento proces, ktorý sa neustále opakuje, nazývame kolobehom vody v prírode.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80FC6DD1-564D-5445-BDC8-376397B6E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016" y="2646530"/>
            <a:ext cx="7142730" cy="4706770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2BD1A43C-0521-38D0-1E4F-518FCEC38CDC}"/>
              </a:ext>
            </a:extLst>
          </p:cNvPr>
          <p:cNvSpPr txBox="1"/>
          <p:nvPr/>
        </p:nvSpPr>
        <p:spPr>
          <a:xfrm>
            <a:off x="1104441" y="1866900"/>
            <a:ext cx="9150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800" dirty="0">
                <a:latin typeface="Arial" panose="020B0604020202020204" pitchFamily="34" charset="0"/>
                <a:cs typeface="Arial" panose="020B0604020202020204" pitchFamily="34" charset="0"/>
              </a:rPr>
              <a:t>Kolobeh vody v prírode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85FA240F-7464-2D96-D3FD-64FAF9044A1C}"/>
              </a:ext>
            </a:extLst>
          </p:cNvPr>
          <p:cNvSpPr txBox="1"/>
          <p:nvPr/>
        </p:nvSpPr>
        <p:spPr>
          <a:xfrm>
            <a:off x="8458200" y="2519572"/>
            <a:ext cx="57023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dirty="0">
                <a:latin typeface="Arial" panose="020B0604020202020204" pitchFamily="34" charset="0"/>
                <a:cs typeface="Arial" panose="020B0604020202020204" pitchFamily="34" charset="0"/>
              </a:rPr>
              <a:t>Hnacím motorom celého tohto procesu je Slnko.</a:t>
            </a:r>
          </a:p>
          <a:p>
            <a:endParaRPr lang="sk-SK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k-SK" sz="1800" dirty="0">
                <a:latin typeface="Arial" panose="020B0604020202020204" pitchFamily="34" charset="0"/>
                <a:cs typeface="Arial" panose="020B0604020202020204" pitchFamily="34" charset="0"/>
              </a:rPr>
              <a:t>Slnko otepľuje vodnú hladinu, voda sa zohrieva a vystupuje z nej vodná para. 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C53B7ADF-87F9-9837-0C25-2115B105AFB7}"/>
              </a:ext>
            </a:extLst>
          </p:cNvPr>
          <p:cNvSpPr txBox="1"/>
          <p:nvPr/>
        </p:nvSpPr>
        <p:spPr>
          <a:xfrm>
            <a:off x="8458200" y="4372573"/>
            <a:ext cx="6227502" cy="2223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defTabSz="685800">
              <a:spcBef>
                <a:spcPts val="15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 výstupe do vyšších vrstiev atmosféry sa vodná para ochladzuje, vytvárajú sa mraky, ktoré sa následne pomocou vzduchových prúdov dostávajú nad pevninu. </a:t>
            </a:r>
          </a:p>
          <a:p>
            <a:pPr marL="514350" indent="-514350" defTabSz="685800">
              <a:spcBef>
                <a:spcPts val="15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sk-SK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Vodná para v mrakoch kondenzuje a zmenou teploty dochádza ku zrážkam. Voda padá na zemský povrch vo forme dažďa alebo snehu. </a:t>
            </a:r>
          </a:p>
        </p:txBody>
      </p:sp>
    </p:spTree>
    <p:extLst>
      <p:ext uri="{BB962C8B-B14F-4D97-AF65-F5344CB8AC3E}">
        <p14:creationId xmlns:p14="http://schemas.microsoft.com/office/powerpoint/2010/main" val="4184380486"/>
      </p:ext>
    </p:extLst>
  </p:cSld>
  <p:clrMapOvr>
    <a:masterClrMapping/>
  </p:clrMapOvr>
</p:sld>
</file>

<file path=ppt/theme/theme1.xml><?xml version="1.0" encoding="utf-8"?>
<a:theme xmlns:a="http://schemas.openxmlformats.org/drawingml/2006/main" name="Vlastní návr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894F9673914C3499989714C5DE3F28C" ma:contentTypeVersion="18" ma:contentTypeDescription="Vytvoří nový dokument" ma:contentTypeScope="" ma:versionID="f4bc838401b26a189b39e3407c3d3dfa">
  <xsd:schema xmlns:xsd="http://www.w3.org/2001/XMLSchema" xmlns:xs="http://www.w3.org/2001/XMLSchema" xmlns:p="http://schemas.microsoft.com/office/2006/metadata/properties" xmlns:ns2="bb4bdd6f-5d3e-4e51-86cb-6b8494670c2c" xmlns:ns3="188265ba-6b6c-4d6e-8cd7-0b5a91977191" targetNamespace="http://schemas.microsoft.com/office/2006/metadata/properties" ma:root="true" ma:fieldsID="a4ee114b8307e285f7a68a08a21cbce9" ns2:_="" ns3:_="">
    <xsd:import namespace="bb4bdd6f-5d3e-4e51-86cb-6b8494670c2c"/>
    <xsd:import namespace="188265ba-6b6c-4d6e-8cd7-0b5a919771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bdd6f-5d3e-4e51-86cb-6b8494670c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Značky obrázků" ma:readOnly="false" ma:fieldId="{5cf76f15-5ced-4ddc-b409-7134ff3c332f}" ma:taxonomyMulti="true" ma:sspId="7728e5c9-d9cd-4ee3-a3e8-14a7750040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8265ba-6b6c-4d6e-8cd7-0b5a919771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7cc853b-1214-447d-a019-c3d405d36edc}" ma:internalName="TaxCatchAll" ma:showField="CatchAllData" ma:web="188265ba-6b6c-4d6e-8cd7-0b5a919771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88265ba-6b6c-4d6e-8cd7-0b5a91977191" xsi:nil="true"/>
    <lcf76f155ced4ddcb4097134ff3c332f xmlns="bb4bdd6f-5d3e-4e51-86cb-6b8494670c2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6288AFD-DFE7-4F87-95DB-5A834FC0A7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D7B6EC-3B0F-4252-971F-D18A1A171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bdd6f-5d3e-4e51-86cb-6b8494670c2c"/>
    <ds:schemaRef ds:uri="188265ba-6b6c-4d6e-8cd7-0b5a919771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87D4D84-B1BD-4A73-890A-8F36FA1D346C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bb4bdd6f-5d3e-4e51-86cb-6b8494670c2c"/>
    <ds:schemaRef ds:uri="http://purl.org/dc/elements/1.1/"/>
    <ds:schemaRef ds:uri="http://purl.org/dc/terms/"/>
    <ds:schemaRef ds:uri="http://schemas.microsoft.com/office/infopath/2007/PartnerControls"/>
    <ds:schemaRef ds:uri="188265ba-6b6c-4d6e-8cd7-0b5a91977191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16761</TotalTime>
  <Words>1701</Words>
  <Application>Microsoft Office PowerPoint</Application>
  <PresentationFormat>Vlastná</PresentationFormat>
  <Paragraphs>245</Paragraphs>
  <Slides>47</Slides>
  <Notes>8</Notes>
  <HiddenSlides>0</HiddenSlides>
  <MMClips>0</MMClips>
  <ScaleCrop>false</ScaleCrop>
  <HeadingPairs>
    <vt:vector size="6" baseType="variant">
      <vt:variant>
        <vt:lpstr>Použité písma</vt:lpstr>
      </vt:variant>
      <vt:variant>
        <vt:i4>9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47</vt:i4>
      </vt:variant>
    </vt:vector>
  </HeadingPairs>
  <TitlesOfParts>
    <vt:vector size="58" baseType="lpstr">
      <vt:lpstr>Calibri</vt:lpstr>
      <vt:lpstr>Calibri Light</vt:lpstr>
      <vt:lpstr>Arial</vt:lpstr>
      <vt:lpstr>Times New Roman</vt:lpstr>
      <vt:lpstr>Trebuchet MS</vt:lpstr>
      <vt:lpstr>Wingdings 3</vt:lpstr>
      <vt:lpstr>Nunito</vt:lpstr>
      <vt:lpstr>Nunito SemiBold</vt:lpstr>
      <vt:lpstr>Nunito ExtraLight</vt:lpstr>
      <vt:lpstr>Vlastní návrh</vt:lpstr>
      <vt:lpstr>Fazeta</vt:lpstr>
      <vt:lpstr>Prezentácia programu PowerPoint</vt:lpstr>
      <vt:lpstr>Prezentácia programu PowerPoint</vt:lpstr>
      <vt:lpstr>Za všetkým stojí slnko</vt:lpstr>
      <vt:lpstr>Klíma</vt:lpstr>
      <vt:lpstr>Zmeny klímy</vt:lpstr>
      <vt:lpstr>Otepľovanie</vt:lpstr>
      <vt:lpstr>Vplyv ľudskej činnosti na zmenu klímy</vt:lpstr>
      <vt:lpstr>Vplyv ľudskej činnosti na zmenu klímy</vt:lpstr>
      <vt:lpstr>Bez vody nie je život</vt:lpstr>
      <vt:lpstr>Voda a človek</vt:lpstr>
      <vt:lpstr>Voda v krajine, malý vodný cyklus</vt:lpstr>
      <vt:lpstr>Čo so sebou prináša zmena klímy</vt:lpstr>
      <vt:lpstr>Dôsledky klimatickej zmeny</vt:lpstr>
      <vt:lpstr>Predpoveď vývoja - teplota vzduchu</vt:lpstr>
      <vt:lpstr>Predpoveď vývoja - zrážky</vt:lpstr>
      <vt:lpstr>Čo ďalej?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Corsen Builders</dc:title>
  <dc:creator>Martin Vokřál</dc:creator>
  <cp:lastModifiedBy>Knoško Peter Ing. PhD.</cp:lastModifiedBy>
  <cp:revision>28</cp:revision>
  <dcterms:created xsi:type="dcterms:W3CDTF">2006-08-16T00:00:00Z</dcterms:created>
  <dcterms:modified xsi:type="dcterms:W3CDTF">2024-02-02T13:39:47Z</dcterms:modified>
  <dc:identifier>DADm86_yo0E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0x0101001894F9673914C3499989714C5DE3F28C</vt:lpwstr>
  </property>
  <property fmtid="{D5CDD505-2E9C-101B-9397-08002B2CF9AE}" name="MediaServiceImageTags" pid="3">
    <vt:lpwstr/>
  </property>
  <property fmtid="{D5CDD505-2E9C-101B-9397-08002B2CF9AE}" name="NXPowerLiteLastOptimized" pid="4">
    <vt:lpwstr>6445140</vt:lpwstr>
  </property>
  <property fmtid="{D5CDD505-2E9C-101B-9397-08002B2CF9AE}" name="NXPowerLiteSettings" pid="5">
    <vt:lpwstr>F7000400038000</vt:lpwstr>
  </property>
  <property fmtid="{D5CDD505-2E9C-101B-9397-08002B2CF9AE}" name="NXPowerLiteVersion" pid="6">
    <vt:lpwstr>S10.0.0</vt:lpwstr>
  </property>
</Properties>
</file>